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ink/ink1.xml" ContentType="application/inkml+xml"/>
  <Override PartName="/ppt/ink/ink14.xml" ContentType="application/inkml+xml"/>
  <Override PartName="/ppt/ink/ink13.xml" ContentType="application/inkml+xml"/>
  <Override PartName="/ppt/ink/ink12.xml" ContentType="application/inkml+xml"/>
  <Override PartName="/ppt/ink/ink11.xml" ContentType="application/inkml+xml"/>
  <Override PartName="/ppt/ink/ink15.xml" ContentType="application/inkml+xml"/>
  <Override PartName="/ppt/ink/ink17.xml" ContentType="application/inkml+xml"/>
  <Override PartName="/ppt/ink/ink18.xml" ContentType="application/inkml+xml"/>
  <Override PartName="/ppt/ink/ink4.xml" ContentType="application/inkml+xml"/>
  <Override PartName="/ppt/ink/ink3.xml" ContentType="application/inkml+xml"/>
  <Override PartName="/ppt/ink/ink2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6.xml" ContentType="application/inkml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67" r:id="rId1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5:48:37.2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6589 643 2663 0,'0'-5'96'0,"0"2"-11"0,0 0 45 16,0 1 253-16,0 2 248 16,0 0-331-16,0 0 9 0,0 46 114 0,0-26-252 15,24 10-35-15,-24 8 60 16,34 8 47-16,9 65 270 0,-22-53-338 0,3 7-74 16,-10 0-72-16,3-4 9 0,9 38-60 15,-26-62-39-15,7-1-124 0,-7-5-163 16,0-12-50-16,0-6-246 0,0 3-1113 15,0-15 613-15,0-1 197 0,-22 0 313 16</inkml:trace>
  <inkml:trace contextRef="#ctx0" brushRef="#br0" timeOffset="303.065">6198 661 3998 0,'17'-2'276'15,"-17"1"-4"-15,20 1 386 16,58 0 684-16,-40 0-1158 0,8 0-51 15,71-18 2-15,-44 18-132 16,11-30-29-16,8 15-14 0,95-18-111 0,-101 19 44 16,-5 2-123-16,-8 1-75 0,27 2-462 15,-69 1 418-15,-11 8-180 0,-11 0-157 16,-9 0-1393-16,-33 23 1240 0,4-23 224 16</inkml:trace>
  <inkml:trace contextRef="#ctx0" brushRef="#br0" timeOffset="832.8677">7190 1085 3104 0,'0'0'138'0,"0"0"115"16,0 0 162-16,0 0 76 0,0 0-108 15,0 20 179-15,0-20-340 0,0 0-16 16,0 19-80-16,27-19-63 0,3 11-99 0,-12-11-14 16,2 0-18-16,0 0-71 0,3 0 2 15,2 0-11-15,22-21 2 0,-24-3 73 16,-4 10 54-16,0 1-77 0,-4-3 6 16,-5-10-88-16,-9 11 120 0,-1 0 18 15,0 4 7-15,-34 0 14 0,12 4 1 0,-24-3 81 16,21 9-27-16,-6 1 9 15,4 0-17-15,0 18 46 0,1-18 49 16,-24 46 79-16,29-23-77 0,9 3 2 0,3 2 23 16,9-1 36-16,0 34 96 0,28-35-159 15,-4 2-57-15,8-2-36 0,7-6-93 16,6-4-110-16,59 4-459 0,-46-13 85 16,-4-4-213-16,-2-3-268 0,-4 0-161 15,30-28-398-15</inkml:trace>
  <inkml:trace contextRef="#ctx0" brushRef="#br0" timeOffset="1932.3289">7964 1071 1649 0,'0'0'143'0,"0"0"41"0,0 0 74 16,0-18 19-16,0 18 4 0,0 0 379 16,0 0-329-16,0 0 34 0,0 0-78 15,0 0-33-15,-15 0-57 0,15 0 3 16,0 0-83-16,0 0-37 0,0 0 28 16,0 0 113-16,0 0-143 0,0 0-7 15,0 20 155-15,-17 4-126 0,17-6 24 16,0 6-44-16,0 3 47 0,0 37-13 15,0-33-77-15,27 2-41 0,-27-4 12 16,32 0-19-16,-10-8-45 0,29 8-255 16,-22-22 70-16,3-3-36 0,0-4 34 15,1 0 37-15,27-51-223 0,-33 31 144 16,-6-8-55-16,-1 0-4 0,-10-3 0 16,-4-1 54-16,-6-35-127 0,-33 30 294 15,10 3 63-15,-7 2 94 0,-5 1 64 16,-2 5 102-16,-36-11 435 0,36 26-220 15,3 10-2-15,3 1-56 0,2 0 11 16,-16 20 317-16,28 11-322 0,3-7-64 16,6-2-101-16,8 2-65 0,0 3-92 0,28 21-260 15,-8-27-110-15,6-2-122 16,7-5-248-16,3 2-268 0,3-3-297 0,41-1-931 16</inkml:trace>
  <inkml:trace contextRef="#ctx0" brushRef="#br0" timeOffset="2266.191">8555 1092 4115 0,'10'0'100'16,"0"14"58"-16,1-14 45 0,10 0 259 15,-13 16-216-15,3-16-3 0,2 13-5 16,-5-13-3-16,1 13-77 0,8 8 142 15,-10-15-207-15,-2-1-30 0,-3 0-27 16,1-1-43-16,5 4 46 0,-8-7-34 16,0-1-10-16,0 0 11 0,0 0-4 15,0-21-15-15,-21-8-78 0,21 12-12 16,-18-4-41-16,18 3-13 0,0-6 1 0,0-13-54 16,0 19 162-16,0 1 54 0,0 1 19 15,27 5 20-15,-27 11 27 0,21-14-67 16,0 14 5-16,-21 0-35 0,18 0-45 15,-18 0-133-15,25 22-542 0,-25-1 68 16,11-4-113-16,-1-17-305 0,-3 27 65 16,-2-27 315-16</inkml:trace>
  <inkml:trace contextRef="#ctx0" brushRef="#br0" timeOffset="2489.5103">9032 965 4439 0,'0'0'128'16,"0"0"36"-16,0 14 431 16,0 0-220-16,0-14 37 0,0 24-36 0,0-9-55 15,21 6-109-15,3 23 5 0,-24-19-188 16,26 1-50-16,-13 0-8 0,3-4-38 16,15 20-204-16,-22-27 5 0,1-1-70 15,0-6-48-15,-5 1-88 0,2-7-143 0,-3-2-1001 16,-4 0 562-16,0 0 148 15,0-26 259-15</inkml:trace>
  <inkml:trace contextRef="#ctx0" brushRef="#br0" timeOffset="2655.359">9003 718 5075 0,'15'-8'96'15,"23"-8"25"-15,2-6-66 16,-22 15-164-16,22-6-433 0,-21 4-159 0,-2 4-323 16,-3-5-152-16</inkml:trace>
  <inkml:trace contextRef="#ctx0" brushRef="#br0" timeOffset="3055.9445">9728 851 3813 0,'3'6'80'0,"-3"-3"35"15,0 0 79-15,0-1 45 0,0-2 199 0,0 2-282 16,-21 0-65-16,21-2-68 0,-17 1 30 16,-4 3 29-16,8-2 25 0,-2 0-28 15,-1 9 2-15,0 0 54 0,-1 4-42 16,-15 21 164-16,18-17-215 15,2 5-13-15,1-5-27 0,7 3 0 0,4 14 3 16,0-19-28-16,0 0-32 0,30-5-47 16,-12-2-35-16,4 1-58 0,22-6-233 15,-19-5 174-15,-2 0-74 0,1 0-47 16,-5 0-100-16,1-20 61 0,9 3-123 16,-13 1 300-16,-11-3 175 0,-5 8 83 15,0 2 58-15,0-3 61 16,-21 3 90-16,1-13 433 0,20 12-284 0,-18 2-20 15,18 3-90-15,0 4-39 0,-13 1-49 16,13 0 124-16,0 24-209 0,0-24-12 16,29 30-62-16,-29-14-16 0,52 17-137 15,-30-15-49-15,1-2-267 0,0-1-350 16,1-3-337-16,5-12-73 0</inkml:trace>
  <inkml:trace contextRef="#ctx0" brushRef="#br0" timeOffset="3732.4809">11982 410 1564 0,'0'-4'117'0,"0"-1"48"0,0-1 111 16,0-2 502-16,-18 7-259 0,18-1-12 0,0 2-14 15,-18 0 305-15,18 0-449 0,0 0 34 16,0 0 15-16,0 18 391 0,0-2-492 15,0-16-11-15,0 26-63 0,22 8 11 16,-1-11-219-16,-6 3-15 0,-15 7 0 16,25 3 0-16,11 46 0 0,-17-30 0 15,-2-1 0-15,-1 4 0 0,2 0 0 16,-1-4 0-16,0-3 0 0,6 38 0 16,-2-25 0-16,-13-42 0 15,0 9 0-15,-6-23 0 0,-2-5 0 16,0 0-74-16,0 0-25 0,-28-22-199 0,-11-14 203 15,8 15 5-15,-6-1 45 16,-5 1 6-16,-36-15 29 0,41 26 26 0,-3 10 28 16,6 0 51-16,5 0 51 0,4 0 25 15,-13 27 72-15,25-27-208 0,4 34-35 16,9-11 0-16,0-2 0 0,33 23 0 16,19-4 0-16,-20-24 0 15,40 7-379-15,-30-17-122 0,-3-6-288 16,8 0-215-16,-7 0-238 0,34 0-1484 15,-43 0 1798-15</inkml:trace>
  <inkml:trace contextRef="#ctx0" brushRef="#br0" timeOffset="4051.07">12356 1053 3912 0,'0'0'115'0,"0"0"141"0,22 0 69 0,-22 0 37 16,38 0 247-16,-22 0-369 0,-1 0 30 15,6 0-84-15,4 0-53 0,1 0-54 16,26-23-17-16,-25 8-102 0,-2 15 13 16,-3-17-47-16,0 6-28 0,12-11-85 15,-25 9 83-15,1-11 40 0,-8 7-41 16,0-7 24-16,-2-10-114 0,0 16 160 0,-27 2-42 16,27 0 54-16,-43 4 53 0,25 8 2 15,-2 0 30-15,-7 2 49 0,2 2 79 16,-20 24 364-16,25-24-282 0,0 26-8 15,7-1-65-15,1 2-3 0,8 4-38 16,4 28 132-16,22-23-195 0,-22-1-54 16,47-3-61-16,-16-10-116 0,50 17-576 15,-35-25 73-15,-1-3-167 0,4-7-313 16,0-4-376-16,-4 0 176 0</inkml:trace>
  <inkml:trace contextRef="#ctx0" brushRef="#br0" timeOffset="4599.6132">15065 378 3017 0,'-22'-5'425'0,"6"4"17"0,-6-1 538 15,-12 2-224-15,17 0-425 16,-29 19 343-16,-2 2-158 16,22-21-328-16,-3 28-65 0,-23 4 54 15,30-15-120-15,4 1-45 0,-5 16 19 16,18-5-76-16,5-17 20 0,35 11-103 16,11-5-79-16,-15-13 97 15,40 4-27-15,5 5 46 16,-35-7 67-16,1 0-14 0,29 10 60 15,-38-7-2-15,-11 3 22 0,11 11 39 16,-25 8 39-16,-8-15-55 16,0 9 21-16,-66 26 148 0,37-23-127 15,-9 2-20-15,-4 0-34 0,-4-3-36 0,-2 2 9 16,-50 12-49-16,51-19 17 0,3-9-54 16,5-4-101-16,5-4-115 0,-20-2-869 15,36-4 376-15,6-22-261 0,10 3-181 16,2 2-89-16,0-6 266 0</inkml:trace>
  <inkml:trace contextRef="#ctx0" brushRef="#br0" timeOffset="4953.9425">15372 791 3975 0,'-20'0'147'16,"20"0"106"-16,0 0 100 0,0 14 445 15,0-14-400-15,0 0-52 0,0 0-13 16,0 0-132-16,34 22-66 0,-16-22-138 16,3 0-17-16,2 0-33 0,30 0-236 15,-6 0-254-15,-26-22 250 16,-3 22 52-16,7-15-93 0,-18 1 179 16,-7 4-10-16,0 0 23 0,0-9-214 15,-37 8 263-15,19 2-19 0,-8-2 49 16,-27-1 1-16,22 7 102 0,-1 2 49 15,1 2 92-15,-30 1 290 0,35 0-251 16,0 0-75-16,4 28 6 0,-4-4 355 16,16-6-200-16,10 0-39 0,0 2-62 15,24 6 2-15,22 27 69 0,-16-24-222 16,8-2-71-16,2 0-127 0,6-3-229 0,38 19-774 16,-41-28 249-16,-3 2-55 0,-4-7-226 15,2-1 56-15,-5-4 381 0</inkml:trace>
  <inkml:trace contextRef="#ctx0" brushRef="#br0" timeOffset="5488.5957">15823 842 4159 0,'0'0'201'0,"0"0"58"16,19 0 150-16,-19 0 196 0,15 0-120 15,6 21 469-15,-7 1-673 16,-2-22-51-16,3 24-80 0,0-12-31 0,12 17-25 15,-18-17-86-15,-1-1-26 0,2 2-27 16,0-4-25-16,-3-1-55 0,3 4-176 16,-8-12 153-16,3 0 3 0,-2 0-9 15,-3 0-23-15,0-21-284 0,0-4 167 16,0 9 14-16,0 0 3 0,0-2 74 16,0-4 50-16,0-12-77 0,24 19 170 15,-24-2 4-15,17 5 16 0,5-5 74 16,2 7 186-16,-15 10-52 0,-9 0-90 15,31 0 164-15,-25 0-131 0,2 21 76 16,-3-21-10-16,2 25-33 0,2-9 24 16,-2 14 90-16,-2-13-202 0,0-4-3 15,-1-13-34-15,0 16-1 0,-1-6 7 16,0 2-21-16,2-12 24 0,-2 7-54 16,2-7-65-16,0 0-40 0,7 0-290 15,-7-22 208-15,2 22 6 0,0-29 99 16,0 7 5-16,7-16-64 0,-8 21 110 15,-1 5 71-15,2-5 61 0,8 5 41 0,-7 6-25 16,0 6 112-16,0-11 12 16,9 8 313-16,1 3-134 0,-10 0-240 15,0 0 10-15,11 20 74 0,-10 0-129 16,0-20-32-16,0 16-5 16,0-2-24-16,0 3-15 0,8 23-8 0,-9-18-74 15,-3-1-97-15,5 3-95 0,-4 0-188 16,6 5-571-16,-7-16 353 0,4-7-147 15,-4 0-136-15,3-6-275 0,1 0 161 16</inkml:trace>
  <inkml:trace contextRef="#ctx0" brushRef="#br0" timeOffset="5664.985">16721 827 3849 0,'4'21'237'0,"-1"-21"136"16,-1 17 805-16,-1 4-636 0,-1-21-64 15,0 19-141-15,0-19-101 0,0 18-149 16,0-4-119-16,0-14-94 0,0 6-138 16,22-6-237-16,-22 0-65 0,20 0-1315 15,-20-20 723-15,12 20-68 0,-12-26 422 16</inkml:trace>
  <inkml:trace contextRef="#ctx0" brushRef="#br0" timeOffset="5775.927">16721 534 4979 0,'0'0'66'16,"0"0"25"-16,0 0-11 0,0 22 33 16,0-1-347-16,0-21-405 0,24 33-1765 15</inkml:trace>
  <inkml:trace contextRef="#ctx0" brushRef="#br0" timeOffset="6365.6047">17262 809 2159 0,'14'-7'55'15,"-14"7"117"-15,0 0 130 0,0 0 148 16,0 0 513-16,0 0-556 0,0 0-100 15,0 0-115-15,0 0 119 0,-20 0 208 16,20 0-244-16,0 0-79 0,-16 17-22 16,16-17 17-16,-14 25 168 0,1-13-207 15,6 8-47-15,0-4-10 0,-1 7 17 16,-3 24 113-16,8-25-160 0,2 0-21 0,1 2-33 16,0-4-27-16,0 1-31 0,30 19-360 15,1-28 23-15,-7 1-156 0,1-8-90 16,3-1-288-16,4-4-126 15,33 0-1327-15,-28-22 1566 0,-3 22 284 0</inkml:trace>
  <inkml:trace contextRef="#ctx0" brushRef="#br0" timeOffset="6698.9271">17704 923 4931 0,'0'-4'91'15,"-31"4"57"-15,14 0 191 0,-2 0 121 0,-12 0 393 16,19 0-596-16,-1 0-94 0,13 0-44 15,-9 0-26-15,9 0-30 0,0 28-86 16,0-28-38-16,0 29-36 0,33-11-41 16,-33 1-49-16,64 12-384 0,-37-19 238 15,4 0 13-15,2-2 25 0,0-1 62 16,-2-3 62-16,30-6-164 0,-37 0 116 16,-2 0-40-16,-5 0 1 0,-5 0-15 15,-4-26-89-15,-8 26 255 0,0-25 32 16,-27 25 7-16,8-32 3 0,-3 16-21 15,-37-28-79-15,25 20 115 0,1 4 87 16,-3 1 83-16,3 3 104 0,5 5 133 16,-14 5 483-16,25 6-481 0,8 0-135 15,9 22-56-15,0-22-66 0,21 53-74 0,-2-30-111 16,3 1-31-16,4-2-217 16,2 0-315-16,2 2-212 0,35 8-1223 0,-32-18 1436 15</inkml:trace>
  <inkml:trace contextRef="#ctx0" brushRef="#br0" timeOffset="7016.9346">18150 870 4950 0,'0'-10'126'0,"0"6"234"0,-16 4 185 0,16 0 848 16,0 0-942-16,0 22-186 0,0-22-164 15,0 28-101-15,17 6 0 0,-17-19 0 16,18 7 0-16,-18-4 0 0,15 0 0 15,1 8-137-15,-16-17-62 0,15-9-121 16,-8 8-82-16,2-8-46 0,-2 0-53 16,7-29-228-16,-8 29 467 0,2-36 100 15,-2 15-58-15,-1-1-66 0,-1-3 12 16,8-21-114-16,-7 26 349 0,2 3 89 16,-1 3 44-16,0 2 83 0,8 6 161 0,-8 6-147 15,0 0-35-15,-1 19-14 16,2-19 15-16,5 57-60 0,-6-35-121 0,-1-2-123 15,5-3-258-15,-1 2-271 0,4 0-132 16,17-5-1102-16,-10 0 1271 0,0-14 175 16</inkml:trace>
  <inkml:trace contextRef="#ctx0" brushRef="#br0" timeOffset="7485.935">18715 838 4553 0,'0'-8'129'0,"0"-2"82"15,0 0 655-15,0-2 52 16,0 9-582-16,-22-1-93 0,22-4 121 16,0 2-187-16,0 2-82 0,0 4-3 0,-20 0-30 15,20 0-38-15,-21 0-7 0,2 0 21 16,-1 29 0-16,-21 4-10 0,21-8-28 16,-3 1 0-16,2 4 0 0,1 2 0 15,5 1 0-15,-1 28 0 0,16-32 0 16,0-7 0-16,0 2 0 0,32-7 0 15,17 4-296-15,-20-16 3 0,3-5-152 16,4 0-68-16,-3 0-42 0,2-34 25 16,26-7-433-16,-31 15 507 0,-6-2-8 0,-3-1 97 15,-6 0 112-15,4-33 68 16,-19 28 169-16,0 3 19 0,0-7 24 0,-60-43 123 16,30 35-14-16,-6 3 82 0,-2 2 166 15,-29-37 611-15,42 49-489 0,2 4-48 16,6 6-15-16,7 0 416 0,10 12-566 15,0 5-40-15,0 2-1 0,0 0 84 16,21 20-275-16,-21-20-59 0,23 26 0 16,-6-8 0-16,12 26 0 0,-18-19 0 15,6 4 0-15,-4 3 0 0,19 41 0 16,-21-32 0-16,4 2 0 0,-3 7 0 0,3 0 0 16,-4-1 0-16,15 35 0 0,-15-42-144 15,3-6-209-15,-4-5-326 0,4-11-307 16,-1-6-306-16,14-1-1665 0,-15-11 1894 15</inkml:trace>
  <inkml:trace contextRef="#ctx0" brushRef="#br0" timeOffset="7821.9224">19069 802 2300 0,'0'17'98'0,"0"-17"103"0,0 0 205 0,0 12 195 15,-19-12 583-15,19 13-760 16,0-5-48-16,0 5-6 0,0-2-15 0,0-4-20 16,0 13 7-16,23-8-274 0,-23 1-10 15,18-1-28-15,-18-5-7 16,22 11 24-16,2-14-25 0,-12 6-26 0,0-5-9 16,1-3 2-16,-1 2 8 0,13 0-33 15,-15-4-10-15,-2 0-49 0,1 0-34 16,-2-22-60-16,0 0-262 0,-7 6 196 0,0-2 40 15,-18-35-302 1,18 33 327-16,-17 4 74 0,17-6-96 16,-16 15 246-16,16 4-4 0,0 3-92 0,0 0 130 15,0 0-132-15,0 0 31 0,0 0-183 16,0 0-140-16,0 0-180 0,0 18-118 16,0-18-979-16,0 14 979 0,16-14 183 15</inkml:trace>
  <inkml:trace contextRef="#ctx0" brushRef="#br0" timeOffset="8151.6529">19617 860 673 0,'2'0'89'16,"0"-18"73"-16,4 3 444 0,-3 15-307 15,-3-14-23-15,2 14-69 0,1-13-42 16,1 13 117-16,-4 0-153 0,0 0-21 16,0 0 65-16,0 0 415 0,0 0-158 15,0 0-44-15,0 0-83 0,-20 0-38 16,2 15 135-16,18-15-144 0,-25 16 27 0,7-16-20 16,2 25 65-16,-1-10-102 15,-14 15 155-15,14-17-251 0,2 4 34 0,5 3 13 16,0-1-20-16,7 16 55 0,3-13-200 15,0-5-41-15,22-2-112 0,-3-4-103 16,1-3-129-16,41-1-795 0,-30-4 460 16,5-3-222-16,-1 0-100 0,5-20-208 15,29-4-568-15</inkml:trace>
  <inkml:trace contextRef="#ctx0" brushRef="#br0" timeOffset="8431.9483">19961 398 4515 0,'0'-10'129'0,"-8"3"92"15,8-2 106-15,0-5 697 0,0 11-532 16,0-1 4-16,0 1-123 0,0 3 145 16,21 0-422-16,-21 18-96 0,17-18 0 15,5 44 0-15,-8-22 0 0,0 6 0 16,1 2 0-16,0 7 0 0,16 46 0 15,-16-37 0-15,1 8 0 0,3-1 0 16,-3 1 0-16,2 0 0 0,18 40 0 16,-20-50-150-16,-2-3-173 0,-1-13-269 15,-2-4-166-15,-2-7-90 0,7-2-1172 16,-10-12 832-16,0-3 137 0,-1 0 373 16</inkml:trace>
  <inkml:trace contextRef="#ctx0" brushRef="#br0" timeOffset="8599.2775">19970 686 5012 0,'27'21'475'0,"-27"-21"14"16,22 26 46-16,11-6 456 0,-16-20-711 16,8 17-124-16,3-7-131 0,34 6-508 0,-29-16-180 15,-4 9-191-15,0-2-313 0,-1-4-366 16,15 2-928-16</inkml:trace>
  <inkml:trace contextRef="#ctx0" brushRef="#br0" timeOffset="8954.0625">20659 785 3629 0,'-18'0'225'0,"18"0"31"16,0 0 60-16,-17-14 55 0,3 14 225 15,14 0-259-15,-10 0-30 0,10 0 22 16,0 21 104-16,0-3-344 0,0 3-45 16,0 2-7-16,0 0-2 0,19 33-16 15,7-1-15-15,6-30 0 16,8 14-42-16,-17-23-13 0,1-4-27 16,1-7-38-16,-3-2-50 0,20-1-293 15,-23-2 184-15,-3-20 40 0,-3 20-8 16,-4-28 47-16,-2 13 8 0,-4-31-307 15,-3 24 185-15,0-6-13 0,-26 2 8 16,-9-26-160-16,-6 16 340 16,18 21 186-16,0 3 67 0,-13 9 468 15,21 3-213-15,1 0-24 0,4 26-138 16,3-26-41-16,7 33-123 0,-8 13 14 0,8-20-108 16,0-2-86-16,0-1-313 0,28-4-343 15,0 13-1358-15,-28-21 1383 0</inkml:trace>
  <inkml:trace contextRef="#ctx0" brushRef="#br0" timeOffset="9234.9049">21179 933 6073 0,'0'0'162'0,"3"-5"580"0,-3 5-212 15,0 0-164-15,2 0-137 0,1 0-140 16,-2 27-89-16,8-13 0 0,-4-14 0 15,5 25 0-15,1-25 0 0,-4 16 0 16,3-5 0-16,2-11 0 0,-2 16 0 16,8-9 0-16,-10-7 0 0,3 0-36 15,-4 0-62-15,2 0-39 0,9-24-240 16,-9-11 194-16,0 15-13 0,2-8 1 16,0 4 12-16,12-17-208 0,-11 29 149 0,-2-9 2 15,0 10 16-15,1 11-37 16,4 0-400-16,-8 0 57 0,-2 0-142 0,-1 0-262 15,1 0 3-15,1 0 272 0</inkml:trace>
  <inkml:trace contextRef="#ctx0" brushRef="#br0" timeOffset="9621.6833">21735 872 5091 0,'2'0'27'0,"1"12"13"16,1-12 40-16,1 0 68 0,11 0 268 16,-9 0-198-16,5 0-14 0,0 0-91 15,6-19-21-15,15 19-194 16,-18 0-104-16,2-17-55 0,2 17 1 0,-5-17-6 16,14 6-25-16,-21 4 191 0,2 7 1 15,-4-11-13-15,-3 11 4 0,-2-11-38 16,0 7 123-16,-24 1-29 0,24 0 1 0,-43-5-23 15,25 5 131-15,1 2 76 0,-2 1 8 16,-20 0 252-16,24 0-231 16,-1 16 50-16,3-16 7 0,1 29 69 0,2-9 30 15,5 22 289-15,5-17-369 0,0 0-42 16,0 4-69-16,30-4-27 0,11 22-10 16,-17-30-74-16,4 7-64 0,0-7-68 15,1-1-90-15,-1-3-137 16,26 0-737-16,-23-13 334 0,-6 0-141 0,2 0-121 15,0 0-205-15,28-24-385 0</inkml:trace>
  <inkml:trace contextRef="#ctx0" brushRef="#br0" timeOffset="9916.9362">22569 701 4973 0,'0'-3'78'15,"0"-6"608"-15,-28 6 435 16,3 3-604-16,-6 0 93 0,15 0-440 15,1 0-134-15,-1 19-36 0,-6 3 0 16,15 4 0-16,-1-15 0 16,8 23 0-16,21-1-165 15,-21-22 4-15,27 1-25 0,-27-1 26 16,44 16-5-16,-29-16 129 0,0 2 39 0,-2-3 11 16,1 4 31-16,-5 1 21 15,-2 14 63-15,2-15-53 0,-9 3 30 0,0-5 28 16,0 3-23-16,-29 11 43 15,-5-18-138-15,11 6 3 0,-3 1-19 0,-3-5 0 16,-1 1 0-16,-34 3-39 0,31-9-144 16,-2-2-163-16,5-3-204 15,1 0-219-15,-21 0-1376 0,31-29 725 0,3 29 180 16,0-31 395-16</inkml:trace>
  <inkml:trace contextRef="#ctx0" brushRef="#br0" timeOffset="59047.9729">3827 3643 1073 0,'0'0'105'0,"0"0"287"0,0 0-114 0,0-18-74 16,0 18 3-16,0 0 44 0,0-13 21 15,0 13 373-15,0 0-320 0,0-9-6 16,0 9-18-16,0 0-42 0,0 0 58 16,0 0-232-16,0 0-19 0,-15 0-22 15,15 0-24-15,-14 0-34 0,-4 0-15 16,5 22 59-16,-2-22-21 0,-2 20-5 16,-2-6 8-16,-27 25-13 0,22-19 18 15,-5 4-6-15,4 1-23 0,1 1 27 16,1 1 16-16,-7 28 47 0,16-25-57 0,8-2 5 15,6 1-23-15,0-1 16 16,23 21 30-16,-23-26-38 0,36-4-20 16,-11-4-46-16,3 0-74 0,2-5-129 0,34 6-947 15,-31-10 351-15,-2-3-155 16,-4-3 204-16,1 3 156 0</inkml:trace>
  <inkml:trace contextRef="#ctx0" brushRef="#br0" timeOffset="59456.8653">4118 3896 1089 0,'0'0'103'0,"-14"17"500"16,6-17-429-16,8 10 3 15,-5-4-15-15,1 0 34 0,-5 9 160 16,2-7-197-16,4 2-30 0,2 3-15 16,-2-1 0-16,2 20 43 0,1-16-105 15,0 2-28-15,0-3-23 0,22-1 4 16,-22-3 2-16,23 6 13 0,8-13-10 16,-14-3-50-16,2-1-44 0,0 0-46 15,13-21-240-15,-19 21 158 0,0-23 5 16,-5 8 27-16,-2-2 3 0,-6 0 50 0,0-18-8 15,0 17 105-15,-28-2 16 0,28 7 19 16,-35 0 32-16,-1-4 142 0,18 12-55 16,-2 5 9-16,0 0-3 0,5 0 0 15,-1 0-9-15,-8 31 75 0,15-1-119 16,9-10-29-16,-6 1-30 0,6-2-83 16,0-1-123-16,27 12-811 0,12-19 299 15,-12-11 99-15,-1 9 200 0</inkml:trace>
  <inkml:trace contextRef="#ctx0" brushRef="#br0" timeOffset="59813.5319">4558 3925 2875 0,'-17'13'39'16,"17"-13"51"-16,0 17 73 0,0-17 64 15,-13 16-7-15,13 4 70 0,0-10-218 16,0 6-26-16,0-1 4 0,0 0-27 0,20 0 2 16,-20 11-20-16,0-15 30 15,15-2-43-15,-15-1 12 0,0-4 1 16,0-2-20-16,0-2 15 0,0 0-24 0,0-19 0 16,0 19-52-16,0-26-36 0,0-10-209 15,0 17 153-15,19 1 22 0,-19 1 53 16,0-2 38-16,15 6 31 0,-1-12 8 15,-14 16 12-15,10 4 8 0,-10 5 43 16,11 0 53-16,-4 19 306 0,2-19-117 16,-4 33-9-16,4-9-73 0,-4-3-65 15,2 1-90-15,4 22-68 0,-4-24-85 16,0-2-198-16,3-5-182 0,-2-3-242 16,1-4-209-16,12-6-589 0</inkml:trace>
  <inkml:trace contextRef="#ctx0" brushRef="#br0" timeOffset="60114.851">5070 3950 2670 0,'-18'0'53'16,"18"0"46"-16,-17 12 250 0,17-12-156 15,-24 0-15-15,24 0 2 0,-20 0-8 0,9 0-2 16,-8 9 191-16,6 1-163 0,1-1-18 15,2 1-32-15,-3 6-17 0,0 0-19 16,-8 20 110-16,8-13-108 0,4-3-12 16,2 3-71-16,0 2 19 0,-2 15-51 15,7-21 34-15,2 1-13 0,0-3-12 16,0-5-85-16,23-4-68 0,10-3-332 16,-13-5 109-16,1 0-146 0,3-27-104 15,2 7-71-15,18-33-717 0,-25 19 871 16,1-1 101-16,-7-5 193 0,0 1 113 15</inkml:trace>
  <inkml:trace contextRef="#ctx0" brushRef="#br0" timeOffset="60313.8674">5002 3534 1880 0,'-19'-29'131'15,"5"9"102"-15,14 5 87 0,-15 0 415 16,5 14-430-16,10 1-11 0,0 0 22 16,0 0 9-16,0 0-61 0,0 22 194 15,0 2-307-15,22-8 68 0,-22 3-27 16,18 4 11-16,5 32 190 0,-23-22-232 15,24 5-34-15,-14 5-43 0,1 5 0 16,-3 4 4-16,7 50 33 0,-8-47-86 16,3-9-30-16,2 1-6 0,0-11-92 15,7 18-611-15,-6-37 100 0,-1-4-307 16,-4-5-125-16,6-7-213 0,-7-1 73 16</inkml:trace>
  <inkml:trace contextRef="#ctx0" brushRef="#br0" timeOffset="60565.3169">5294 3953 3288 0,'-16'0'150'0,"16"18"105"16,0-18 122-16,-12 30 381 0,12-19-567 16,-8 2-105-16,8 0-63 0,0-1-18 0,0 8 34 15,26-11-35-15,-26-1-8 16,26 0 3-16,-11-3-12 0,2-2-22 15,32-3-189-15,-23 0-86 0,-15 0 121 16,-3-21-42-16,-8 21-9 0,10-19-47 16,-10 19 4-16,7-38-195 0,-7 25 294 15,0-3-4-15,0 1-16 0,0 1-30 16,0 2-17-16,-18-10-387 0,18 15 328 16,0-1 24-16,0 6 54 0,0-2 63 15</inkml:trace>
  <inkml:trace contextRef="#ctx0" brushRef="#br0" timeOffset="60823.4888">5786 3771 2727 0,'-19'17'109'0,"1"-17"117"16,-1 0 137-16,-11 19 456 0,15-4-520 15,2-3-113-15,0-1-48 0,4 3-15 16,2 4-36-16,1 14 27 0,6-15-74 16,0 4-6-16,0-1-16 0,0 3 4 0,22 14-30 15,-22-19 11-15,25-1-5 16,-9-4-24-16,3-4-88 0,3-2-147 16,25-4-811-16,-24-3 329 0,0 0-166 0,-3 0 66 15,1-29 151-15</inkml:trace>
  <inkml:trace contextRef="#ctx0" brushRef="#br0" timeOffset="61090.2147">5872 3238 4605 0,'-13'-14'282'15,"1"9"-2"-15,6 0 132 0,6 3-4 16,0 2 51-16,0 0-41 0,0 0 209 15,20 29-385-15,-20-12-45 0,22 7-66 16,-4 6-37-16,14 38-58 0,-13-27-36 16,4 6 0-16,-7 2 0 0,7 5 0 15,1 0 0-15,19 59 0 0,-21-60 0 16,-1-1 0-16,-3-8 0 0,1-4-50 16,9 26-508-16,-17-43-64 0,3-9-137 15,-5-2-145-15,-2-7-203 0,-1 0-141 0,8-5-911 16</inkml:trace>
  <inkml:trace contextRef="#ctx0" brushRef="#br0" timeOffset="61256.8668">5862 3605 4121 0,'0'16'168'15,"0"1"111"-15,30 17 454 0,-11-18-390 16,3 1-77-16,6-1-43 0,3-2-106 0,37 8-453 15,-34-12-179-15,2-6-400 16,0-4-383-16,-2 0-21 0,-6 0 255 16</inkml:trace>
  <inkml:trace contextRef="#ctx0" brushRef="#br0" timeOffset="61645.8963">6368 3825 2958 0,'0'3'119'16,"0"-2"95"-16,-7-1 91 0,7 2 97 15,-8 6 258-15,7-2-403 0,0 2-79 16,1 5-36-16,0-1 58 0,0 5-13 0,0 18 167 16,0-15-252-16,0 0-52 0,0 3-12 15,0 0-12-15,18 17-4 0,-18-18-16 16,17-2-2-16,-17-1-22 0,23-2 6 15,-6-9-111-15,20 3-343 0,-18-11 146 16,0 0-105-16,1 0-117 0,-1-33-109 16,17-6-612-16,-23 15 805 0,7-43-675 15,-19 44 892-15,-1-1 145 16,0-1 45-16,-34 0 21 0,34 3 69 0,-64-19 448 16,38 24-53-16,0 6 54 15,0 5-18-15,1 6-13 0,-18 0 416 16,26 29-475-16,3-29-38 0,1 34-123 0,6-15-72 15,7 0-64-15,0 17-92 16,0-19-103-16,26 0-250 0,-26 0-263 0,32-3-403 16,-13-2-114-16,25 5-390 0</inkml:trace>
  <inkml:trace contextRef="#ctx0" brushRef="#br0" timeOffset="61922.8496">6696 4017 4350 0,'-20'0'160'0,"20"19"94"0,0 0 493 16,0-11-373-16,0-8-46 0,0 14-58 15,0-7-50-15,0 8-87 0,23-7-114 16,-23-3-9-16,13 0-22 0,-13 0 13 16,16 0-34-16,-1-2-158 0,-15-3 68 15,9 0-9-15,-9 0 28 0,9-25 13 16,-4-2-159-16,-3 11 163 0,-2-3-3 15,5 1 88-15,0 1-3 0,1 1 10 16,10-9 18-16,-7 13-64 0,2 2-65 16,-1 3-59-16,-1 2-72 0,15-11-821 0,-15 12 255 15,5-5-279-15,1 4 145 0,4-2 186 16</inkml:trace>
  <inkml:trace contextRef="#ctx0" brushRef="#br0" timeOffset="62990.6309">9003 4279 1299 0,'0'0'91'0,"0"-12"288"15,0 12-108-15,0 0 430 16,0 0-451-16,0 0 24 0,0 0 79 16,0 0 36-16,0 0 388 0,0 0-436 0,0 0 24 15,0 0-7-15,0 0 41 0,0 0-18 16,14 0 164-16,-14 0-380 0,0 0-27 15,10-15-9-15,-10 15-26 0,15-20 32 16,-9-7-141-16,1 7-1 0,4-2-3 16,-2-4 7-16,11-34 10 0,-11 22-12 15,3-2 9-15,1-4-17 0,-3 1 23 16,-1-1-2-16,11-44-29 0,-10 46 22 16,0 4-16-16,-3 2 29 0,-1 6 1 15,4-19 2-15,-5 32-38 0,0 0 19 16,-3 4 8-16,1 4-31 0,-1 2 48 0,-2-3-30 15,0 5 11-15,0 3-21 0,0 2 15 16,0 0-2-16,24 17 8 16,-24-17 10-16,21 32-11 0,-21-6 4 0,20 6 5 15,0 5 17-15,19 53 40 0,-15-37-10 16,-1 3 0-16,2 3-4 0,4-2-8 16,30 47-38-16,-33-59-6 0,1-4-74 15,-2-8-156-15,0-3-189 0,-5-11-278 16,16 5-970-16,-23-16 625 0,-3-6-115 0,-2-2-37 15,-4 0 262-15</inkml:trace>
  <inkml:trace contextRef="#ctx0" brushRef="#br0" timeOffset="63173.486">9160 3887 3210 0,'-6'20'181'0,"6"-20"196"15,0 41 694-15,30-30-528 0,-8 5-37 16,5-4-27-16,7 2-37 0,9-2-148 0,48 3-86 16,-44-8-210-16,0-1-118 15,-3-2-219-15,-2 1-238 0,23 0-1414 16,-40-1 709-16,-3 0 24 0,-2-4 355 0</inkml:trace>
  <inkml:trace contextRef="#ctx0" brushRef="#br0" timeOffset="63407.9948">9976 3910 4671 0,'1'0'160'0,"-1"0"-24"0,1 0 84 0,4 0 78 15,0 0 89-15,20 19 352 16,-12-19-538-16,4 24-111 0,-1-7-63 0,0-3-12 15,-2 2-4-15,12 18-81 0,-15-21-103 16,-2 5-164-16,-2-6-107 0,-2-5-147 16,6 5-986-16,-11-12 618 0,0 0-53 15,0 0 232-15,-20-30 168 0</inkml:trace>
  <inkml:trace contextRef="#ctx0" brushRef="#br0" timeOffset="63541.3259">9949 3592 4049 0,'0'0'181'0,"17"26"82"16,-17-7 56-16,0 3 13 0,24 26-56 0,-1-25-251 16,-10 2 17-16,7-2-127 0,1-1-107 15,1-5-334-15,27 9-1449 0,-24-13 805 16,1-6 340-16</inkml:trace>
  <inkml:trace contextRef="#ctx0" brushRef="#br0" timeOffset="63840.9101">10412 3727 3757 0,'-32'20'131'0,"-6"-4"380"15,19-16-192-15,6 21-127 0,-5-21-82 0,6 24-27 16,-4-10-74-16,9 14-32 0,7-18-20 16,0 0 18-16,0 2-41 0,23-3-48 15,-23-4-82-15,58 1-305 0,-34-3 274 16,-1 1 79-16,1-1 72 0,-1 1 42 15,21 5 43-15,-24-1 85 0,-4 0 70 16,-2 1 57-16,-3 5 46 0,-5 2-51 16,-6 16 135-16,0-14-239 0,0-3-26 15,0 5-26-15,-30 0-11 0,-1 15-8 16,14-20-37-16,-3-1-30 0,-2-3 38 16,2 1-50-16,-4-6-13 0,-17-4-508 15,21-2-33-15,0 0-186 0,4-26-170 0,3 26-7 16,3-49-252-16</inkml:trace>
  <inkml:trace contextRef="#ctx0" brushRef="#br0" timeOffset="64140.4403">10629 3229 3987 0,'-10'-10'360'0,"5"8"-75"15,5 2 76-15,0 0 29 0,0 0 89 16,0 33 545-16,22-13-601 0,-22 6-86 16,28 8-83-16,-12 6-75 0,2 7-88 15,17 53-70-15,-15-42-21 0,-1 2 0 16,-1 6 0-16,-1-3 0 0,10 62 0 15,-16-68-108-15,1-3-178 0,-2-7-268 16,0-7-283-16,1-10-271 0,8 12-1599 0,-4-34 1496 16,-3-5 379-16</inkml:trace>
  <inkml:trace contextRef="#ctx0" brushRef="#br0" timeOffset="64540.0761">11171 3808 4433 0,'-22'0'172'0,"22"0"60"16,0 0 55-16,0 0-62 0,-15 14 78 15,15-14-186-15,0 0 25 0,-11 0 1 16,11 0-25-16,-10 0-35 0,-6 0-1 0,3 0-9 16,1 0 46-16,-3 29 18 0,-2-12 6 15,-18 19 133-15,18-15-146 0,-3 7-39 16,6-4-43-16,0-1-19 0,0 4-33 15,5 19 11-15,6-20-2 0,3-5-14 16,0 1-4-16,22-5-48 0,9 4-283 16,-11-17-70-16,2-3-69 0,0-1-16 0,0 0-112 15,3-26 70-15,16-4-450 16,-25 11 681-16,-2 1 118 0,-3-3 92 16,-5 2 44-16,-6-16 74 0,0 20 103 0,0 3 101 15,0 2 101-15,0 10 68 16,-19-10 12-16,19 10 294 0,0 0-423 0,0 0-11 15,0 23 1-15,0-23 8 0,0 43 72 16,0-27-287-16,21 0-44 0,-21-1-20 16,19-2-65-16,-19 2-163 0,39-6-641 15,-24 1 69-15,1-10-145 0,-2 0-193 16,5 0 65-16</inkml:trace>
  <inkml:trace contextRef="#ctx0" brushRef="#br0" timeOffset="64873.8709">11474 3910 4023 0,'0'0'127'0,"0"19"150"16,0-5 546-16,0-14-320 0,0 0-54 15,-18 18-15-15,18-18-111 0,0 19-56 16,0-1-214-16,0-9-37 0,0 0-8 16,18 0 1-16,-18 1-17 0,18 2-6 15,-18-4-27-15,0-4-47 0,10-3-37 16,-10-1-76-16,8 0-299 0,-8-21 214 15,6 21-8-15,0-23 69 0,-4 6 23 16,5-15-12-16,-3 15 161 0,-1 0 47 0,1 2-8 16,0 1 14-16,-1-1 9 15,8 0-4-15,-8 9 26 0,2 6 28 16,0 0 43-16,0 0 42 0,2 0-26 0,8 21 155 16,-9 2-166-16,2-7-10 0,-1 2-55 15,-1-2-64-15,7 13 2 0,5 12-625 16,1-28-585-1,-9-13 422-15,1 0-261 0,6 0 145 16</inkml:trace>
  <inkml:trace contextRef="#ctx0" brushRef="#br0" timeOffset="65139.6404">11809 2908 4443 0,'0'-17'376'0,"-23"14"-19"16,23 3 245-16,0 0 4 0,0 0 96 16,0 29-122-16,0 14-66 0,26-9-503 15,-26 0-11-15,29 9 0 0,-9 11 0 16,18 67 0-16,-13-55 0 0,-3 4 0 16,8 4 0-16,-1 8 0 0,3 0 0 15,23 60 0-15,-26-76 0 0,-2-3 0 0,-1-8 0 16,-2-8 0-16,16 28-55 0,-24-48-216 15,-2-5-280-15,-2-7-264 16,-2-6-335-16,-6-8-112 0,1-1-1358 0,-5-32 1778 16</inkml:trace>
  <inkml:trace contextRef="#ctx0" brushRef="#br0" timeOffset="65292.5602">11786 3521 4995 0,'0'20'73'0,"0"-1"133"0,0 1 231 0,21 18 787 16,8-18-636-16,-13 1-225 16,10-3-168-16,8-4-91 0,34 12-192 0,-30-18-231 15,3-1-368-15,-1-7-360 0,-1 0-414 16,-6 0-267-16</inkml:trace>
  <inkml:trace contextRef="#ctx0" brushRef="#br0" timeOffset="65689.8711">12497 3718 2338 0,'0'9'63'15,"0"-2"57"-15,0-2 51 0,2-2 2 16,0 4 62-16,-1-4-189 0,5-1-31 16,-1-2-8-16,6 0-14 0,-4 0-68 15,20 0-258-15,-18 0 88 0,4 0-3 16,-1-21 10-16,-2 21 3 0,-1-17-8 0,1-3-122 16,-10 20 267-16,0-19 55 0,0 9 56 15,0 2 75-15,-48-1 251 0,28 4-102 16,-2 5 0-16,-3 0-3 0,-2 0 47 15,-2 0 3-15,-26 22 383 0,26 7-316 16,6-11 60-16,4 6-49 0,6 0 24 16,5 5-8-16,8 23 285 0,25-22-318 15,3-4-44-15,11 0-65 0,7-1-85 16,59 18-89-16,-48-26-177 0,5-2-320 16,-5-6-400-16,-6-1-509 0,-8-3-310 15</inkml:trace>
  <inkml:trace contextRef="#ctx0" brushRef="#br0" timeOffset="107617.1628">3221 5678 1430 0,'-16'17'68'0,"16"-17"205"0,0 0-83 0,0 0-23 16,0 0-13-16,0 0-5 0,0 14 154 15,0-14-147-15,0 0 33 0,0 0 9 16,0 0 34-16,0 8 23 0,0-3 249 16,0-5-298-16,16 6-5 0,-16-2-49 15,0 0-7-15,0-1 5 0,0 3-18 0,0-5-72 16,0 1-45-16,0 0 7 15,0-2-2-15,8 0 17 0,-1 0-11 16,-7 0 0-16,0 0-21 0,8 0 7 0,-8 0-10 16,2-21 2-16,0-1-1 0,1 3 10 15,0 0-15-15,-1-1-24 0,-1-19-26 16,3 17 24-16,0 3 13 0,-3-1-15 16,1 0 29-16,-2 7-22 0,2-17 14 15,1 17 17-15,-3 5-12 0,2 1-26 16,-2 4 63-16,2-2-24 0,-1 5 7 15,3 0-40-15,1 0 13 0,1 0 15 16,9 0 10-16,-6 17-1 0,3-17-15 16,-3 17 3-16,-1-17-2 0,6 26-2 15,5-1-20-15,-6-13 13 0,-2 2 21 0,-1-1-20 16,2-1 8-16,11 8-17 0,-18-11 53 16,1-3-32-16,-1 0 0 0,-3-1 1 15,1 3-31-15,-3 1 39 0,0-6 0 16,0 4-12-16,0-3-22 0,-25 1 3 15,4 1 11-15,6-3 22 0,1 2-17 16,-8-3-15-16,1 2-14 0,-1 1-5 16,-22 9-15-16,20-6 44 0,4 1 41 15,0-1-14-15,7-1-5 0,-3 4-11 16,11-7-19-16,5 2-4 0,0-4-14 16,0 1-31-16,25-3-6 0,-1 0-219 0,-24 0 59 15,33 0-93-15,-16 0-45 0,-1 0-55 16,-2-19 10-16,7 19-343 0,-21 0 261 15,9 0-13-15,-9 0 6 0,0 0 90 16</inkml:trace>
  <inkml:trace contextRef="#ctx0" brushRef="#br0" timeOffset="108273.2055">3372 5718 1819 0,'0'0'86'16,"0"0"59"-16,0 0 38 0,0 0 54 15,0 0 123-15,0 0-204 0,0 0 2 16,0 15 20-16,0-15 21 0,0 0 17 15,0 20 128-15,0 2-196 0,0-5-10 16,0 4 12-16,0 1 23 0,0 36 127 16,0-26-174-16,0 7-34 0,0 4 1 15,0 5 3-15,0 114 304 0,0-101-291 16,19 2 0-16,-4 63 127 16,-15-64-97-16,20-3-47 0,-10 6-27 0,4 5-6 15,2 63 15-15,-3-69-44 0,-7 3 21 16,1-4 5-16,4 2 16 0,-2-2 12 15,8 61 58-15,-6-64-81 0,-4 2-16 16,3 0-25-16,-6 2-6 0,-2 67-23 16,-1 0 16-16,1 2 7 15,-2-69-14-15,0-4 4 0,0-3-4 0,0 4 0 16,24 46-7-16,-24-56 2 16,21-1 5-16,-21 0 7 0,16 0-11 0,-16-2 12 15,12 48 14-15,-12-48-25 16,13 1-2-16,-13 0 0 0,9 0-5 0,-2 44 12 15,-2-47-1-15,-5-4-6 0,5 0 3 16,-3 0-12-16,0-5-18 0,3 34-34 16,-1-35 47-16,0 2 13 0,0-5-1 15,1 4 4-15,3 38 15 0,-4-37 6 16,-3 1-9-16,-1 0-7 0,0-3 3 16,0 1-10-16,0 25 10 0,0-32-4 0,0-2-6 15,0 0-7-15,0-2-32 0,0 20-89 16,0-25 53-16,0-2 3 0,0-1-35 15,0 0-13-15,0-3-88 0,0 12-398 16,0-15 183-16,0-2-195 0,0 0-182 16,0-1-244-16,0 3-957 0,0-10 1416 15</inkml:trace>
  <inkml:trace contextRef="#ctx0" brushRef="#br0" timeOffset="109532.3131">9311 5574 1155 0,'0'0'125'15,"-11"0"61"-15,11 0 49 0,0-3-18 16,0 3 88-16,0 0-160 0,0 0 31 16,0 0 37-16,0 0 51 0,0 0 10 15,0-17 329-15,0 17-343 0,0 0-15 16,0 0-22-16,0 0-24 0,0 0 118 15,0 0-224-15,0 0-38 0,0 0-17 16,-15 0 22-16,15 0 0 0,0 17 112 16,-13-17-84-16,5 22-22 0,8-6-19 15,-10 3-32-15,-6 24-21 0,7-19-3 0,0-3 20 16,4-1-9-16,0-2 9 0,3-4-1 16,0 5-3-16,2-14-21 0,0-5-20 15,0 0-5-15,21 0-18 0,-21-27-190 16,23-9 101-16,-23 11-4 0,0-2 10 15,15-4 5-15,-15 2 3 0,0-29-35 16,0 31 124-16,0 2 27 0,0 4 19 16,0 2 0-16,0 5-13 0,0-9-2 15,0 14-5-15,17 2 18 0,-17 2-15 16,0 0 13-16,14 0 45 0,1 3-35 0,-15 1-12 16,16 1-15-16,-7 0 19 15,1 0 10-15,18 18 6 0,-14-18-15 0,4 15 18 16,-2-15 7-16,3 21-39 15,-1-8 13-15,14 13-14 0,-19-12 40 0,-1-1-10 16,-1-1-9-16,-3 0 2 16,3 5 30-16,-8-10-10 0,-1 0-12 0,-2 1 24 15,0-1-29-15,0 1-10 0,-24 7-10 16,-3-9 16-16,10-1-9 0,-2 0-1 16,-3-1-8-16,-1-1 0 0,-17 0 14 15,22-3 0-15,5 1 10 0,1-1 5 0,2 1 16 16,5 4 15-16,1-3-26 0,4 0-5 15,0 2-5-15,0-3-5 0,26 1-19 16,2-2-37-16,-11 0-73 0,2 0-193 16,-2 0-229-16,2 0-257 0,-3 0-236 15,-4 0-558-15</inkml:trace>
  <inkml:trace contextRef="#ctx0" brushRef="#br0" timeOffset="111233.8636">9405 5636 1695 0,'0'-2'145'0,"-18"0"-24"0,18 2 32 16,0 0-23-16,-15 0-12 0,15 0 74 15,-13 0-121-15,13 0-14 0,-9 17-3 16,9-17-13-16,0 0-11 0,0 11 48 16,0-11 28-16,0 9 79 0,0 0 65 15,0 5 110-15,18 18 281 0,-18-10-352 16,16 0-101-16,-16 6-25 0,0 1 12 15,15 5-42-15,-15 42 165 0,8-33-121 0,-8 5-17 16,0 8-25-16,4 0-34 16,-4 67 1-16,4-59-18 0,0 5 17 0,5-1 27 15,1 2-7-15,-1-3-35 0,15 66-4 16,-10-66-55-16,-1-1-14 0,1-2 3 16,1 2-3-16,10 66-3 0,-11-67 2 15,1 6-3-15,1 0-6 0,0 1-1 16,-2 4-11-16,16 75-5 0,-15-76 18 15,-2 3 8-15,0-3 1 0,0-1-4 16,9 66-2-16,-12-76-1 0,-2-1 31 16,-1 0 14-16,0-1 2 0,0-3-1 15,2 56-30-15,-5-58-6 0,-1 0-14 16,0-2 4-16,1-1 0 0,3 53-40 16,-4-57 10-16,1 1-36 0,2-2-10 0,0-1-14 15,0 0 0-15,7 37-32 0,-8-44 94 16,3-2 2-16,-1-3 13 0,-1-2 11 15,8 26 2-15,-9-31-3 0,-1 1 6 16,0-5-4-16,-2 0 5 0,0 2 7 16,-1 26 24-16,-1-25-20 0,0-7-9 15,0 3-13-15,0 0-1 0,-19 12-8 16,19-19 9-16,0-4-8 0,-15-1 14 0,15 0-2 16,0 0 5-16,0 9 30 0,-9-12-6 15,9 2 10-15,0 0 10 16,-6 0 9-16,6 10 9 0,0-9-27 0,-3 0 0 15,3-2-7-15,0 2 8 0,0-4-30 16,0 9 12-16,0-10-11 0,0 1-9 16,0-3-6-16,0-1 1 0,0 8-14 15,16-6 15-15,-16 2-8 0,0 3 4 16,0 0 13-16,13 1-28 0,-13 17-45 16,8-14-18-16,-8-1-35 0,0-2-59 15,5-6-160-15,-3 8-647 0,-2-14 214 16,0 0-137-16,0 0-242 0,0-25-67 0,-24 4 320 15</inkml:trace>
  <inkml:trace contextRef="#ctx0" brushRef="#br0" timeOffset="112331.5786">1723 5208 2031 0,'0'0'35'0,"0"-5"176"0,0 4-26 16,0-2 34-16,0 0 13 0,0 3 18 15,0-2-2-15,0 0 139 0,0 2-200 16,0 0-10-16,0 0 17 0,0 0 15 16,0 21 98-16,0 6-201 0,0-13-39 0,19 8-9 15,-19 4-20-15,0 1-19 0,0 37-6 16,0-31 12-16,0 0-28 0,21 2-1 15,-21-2 26-15,22 24-29 0,-22-33 16 16,18-3-19-16,-18-4 27 0,20-3 1 16,-2-8-13-16,14-6 18 0,-17 0-22 15,4-29 17-15,-2 29-36 0,4-34-47 16,14-7-250-16,-20 21 7 0,0-1-108 16,-3 3-85-16,-1 5-70 0,-3 0-51 15,5 3-731-15,-12-4 794 0,-1 14 191 16</inkml:trace>
  <inkml:trace contextRef="#ctx0" brushRef="#br0" timeOffset="112722.5876">1788 5402 1870 0,'-3'0'170'0,"-1"0"0"16,0 0 74-16,4 0 4 0,0 0 26 16,0 0 3-16,0 0 240 0,0-20-260 15,19 20-29-15,-19-21-46 0,30 9-31 16,7-17-24-16,-20 13-129 0,-2 0-13 0,0 4-20 16,1-1-82-16,-4 4-110 0,-2 0-626 15,-1 9 287-15,-9 0-151 0,0 0-1 16,6 0 46-16,-6 0 164 0</inkml:trace>
  <inkml:trace contextRef="#ctx0" brushRef="#br0" timeOffset="112998.87">1758 5146 2378 0,'0'0'116'0,"0"0"82"0,0 0 78 16,0 0 18-16,0-16-39 0,0 16 130 16,0-13-263-16,0 13-34 0,0-16-50 15,30 7-31-15,-1-13-78 0,-15 10-119 16,1-2-155-16,-2-3-209 0,3 2-273 15,-3-2-22-15</inkml:trace>
  <inkml:trace contextRef="#ctx0" brushRef="#br0" timeOffset="113784.5856">2242 5326 660 0,'0'0'75'16,"0"0"51"-16,0 0 68 0,0 0 285 15,0-14-261-15,0 14-28 0,0 0-22 0,0-10-6 16,0 10 1-16,0-11 150 0,0 11-142 16,0-6 18-16,0 6 28 15,0-6 26-15,0 1 235 0,0 2-283 0,0 1 1 16,0-1-31-16,0-1 1 15,0 1-12-15,0-2 56 0,-14 2-135 0,14-2-13 16,0 4-9-16,-16-2-6 0,16 3 5 16,-21 0 39-16,14 0-58 0,-1 0-7 15,-4 0-17-15,3 0-11 0,-11 15-18 16,15-1 15-16,-2-14 11 0,0 22-7 16,-3-7 21-16,10 1-13 0,-1 17-25 15,1-16-1-15,0-1 8 0,20-2 16 0,-20-1-24 16,30 6-98-16,3-13 3 0,-15-3-46 15,-1-2-50-15,5-1-87 0,-1 0-74 16,13-25-362-16,-20 25 428 0,-1-25 64 16,-4 25 58-16,-3-25 27 0,-6 13-17 15,0-10 137-15,0 11 19 0,-24 2 14 16,24-1 16-16,-23 2 30 0,1-5 127 16,22 10-84-16,-15-3-15 0,15 6-24 15,0 0 10-15,0 0 12 0,0 0 86 16,0 0-63-16,0 20 12 0,0-20 18 15,0 19 17-15,24 1 133 0,-24-20-131 16,19 25 23-16,-19-11-6 0,24 3 28 16,-11 2-17-16,11 20 74 0,-11-15-167 15,0 1-28-15,1-1 49 0,0 0-11 0,8 29 88 16,-10-29-138-16,0 2 30 0,-5 1-19 16,3-3 29-16,-5 2 33 0,2 21 137 15,-7-25-120-15,0 1-22 0,0-5-14 16,0-1-28-16,-29 15 32 0,29-22-68 15,-30-1-5-15,30-2-13 0,-29-4 0 16,6-2-44-16,-19-1-364 0,23 0 10 16,2-21-339-16,3 21-243 0,6-24-309 0,8 24 44 15</inkml:trace>
  <inkml:trace contextRef="#ctx0" brushRef="#br0" timeOffset="114687.8098">8049 4909 1296 0,'0'-4'89'16,"0"0"58"-16,0 2 55 0,0-1 227 15,0 2-271-15,0 1-4 0,-19 0-10 16,19 0 36-16,0 0 216 0,0 0-175 15,0 0 21-15,0 0 12 0,0 0 6 16,0 0 13-16,0 0 127 0,0 0-207 16,0 16-22-16,0-16 9 0,0 19-18 15,0 12 135-15,0-13-158 0,0 6 9 16,0 5-45-16,0 2-34 0,0 1-14 16,14 35-18-16,-14-30-3 0,8-3-19 0,1 1-10 15,1-7 24-15,17 21-18 16,-14-33 10-16,4 0-16 0,1-6-2 0,4-5 16 15,0-5-10-15,23 0-25 16,-25 0-11-16,0-24-40 0,0 24-67 0,-3-19-41 16,12-3-303-16,-20 22 242 15,-4-14-112-15,-1 14-145 0,-4-10-171 0,0 10-127 16,0-11-961-16,-20 11 1082 0,20-9 204 16</inkml:trace>
  <inkml:trace contextRef="#ctx0" brushRef="#br0" timeOffset="115035.0385">8052 5199 1339 0,'-1'9'79'0,"1"-9"69"0,-2 0 321 0,2 0-234 16,0 0-9-16,0 0 11 0,0 0 30 15,19 0 32-15,4-17 367 0,-9-4-336 16,4 5-53-16,2 0-54 0,0-1-83 15,0-1-78-15,14-14 8 0,-22 20-47 16,-1 2-14-16,-2 3-74 0,-5 7-125 16,-4-5-714-16,0 5 227 0,0 0-172 15,0 18 37-15,-22-18 71 0,22 0 199 0</inkml:trace>
  <inkml:trace contextRef="#ctx0" brushRef="#br0" timeOffset="115249.1552">8051 4996 1903 0,'0'0'99'15,"21"0"67"-15,-8-25 60 0,5 7 64 0,27-32 94 16,-18 24-300-16,-2-1-138 0,-4 2-150 15,1 4-186-15,-4 4-251 0,6-4-664 16</inkml:trace>
  <inkml:trace contextRef="#ctx0" brushRef="#br0" timeOffset="115916.4686">8624 5136 1244 0,'0'0'101'0,"0"-16"301"0,0 16-129 15,0 0-62-15,0 0-42 0,0-11 6 0,0 11-20 16,-15-9 129-16,15 9-175 16,0-8-3-16,0 5-2 0,0-2 34 15,0 0 19-15,0-2 151 0,0 3-193 0,-19 2 18 16,19-1 16-16,0 1 18 0,-24 0 155 16,5 2-237-16,6 0-26 0,-2 0-17 15,4 0 26-15,-3 0-17 0,-6 19 14 16,7-2-67-16,1-17 24 0,5 25-13 15,4-10-9-15,-1 12 12 0,4-13-20 16,0 1 33-16,0-3-32 0,28-2-19 16,-28 0 19-16,53 2-146 0,-30-9 33 15,0-1-100-15,1-2-41 0,-1 0-54 16,16 0-291-16,-27 0 374 0,-1 0 33 16,-4-20 47-16,-7 20 37 0,0 0 41 0,0-18 8 15,0 4 61-15,-21 14-6 0,21-13 22 16,-17 13 0-16,17-12 14 0,-18 6 100 15,18 6-24-15,-15-5 17 0,15 3 13 16,0 1 19-16,0 1 87 0,0 0-141 16,0 0-14-16,0 17 16 0,0-17 36 15,0 18 21-15,0 6 143 0,19-10-198 16,-19 2-4-16,22 5-30 0,-22-1 53 16,25 4-25-16,3 31 52 0,-13-23-119 0,-1-1 92 15,-1 1 28-15,-1 4 11 16,11 34 119-16,-16-38-192 0,-2-2-52 15,-3-1-4-15,-2-2-14 0,0-2-9 0,0 17-28 16,-24-26-41-16,24-8-91 16,-30 1-81-16,11-8-235 0,-37-1-1153 0,24 0 491 15,-2-32 116-15,0 15 340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1T16:12:13.7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12524 1446 2396 0,'-5'5'36'0,"5"-3"19"16,-2 0 78-16,0-1 137 0,2 3 90 15,0-1 132-15,0 1 17 0,0-1-100 0,0-1-79 0,0 1-80 16,0-1-22-16,0-1 39 0,18 1 20 0,-18 0-17 16,0 0-18-16,15-1-43 0,-15-1-34 0,12 0-31 15,-12 0-47-15,11 0-22 0,-11 0-26 16,18-22-25-16,-9 22-12 0,4-33-14 0,-3 10-6 16,0-6 6-16,1-3-2 0,1-4 4 0,-1-2 0 15,1-4 3-15,-5-1-6 0,-1-4 0 0,1 0-1 16,2-1-4-16,-6 1 12 0,1 0 3 0,0 5 9 15,-2 2 8-15,-1 5 3 0,0 3 9 0,0 3 38 16,-1 7 10-16,0 5 32 0,0 5 18 0,0-1-26 16,0 5 5-16,0 1-36 0,0 5-30 0,0 0-22 15,0 1-24-15,0 1-1 0,0 0 0 0,0 0 0 16,0 0 0-16,0 18 0 0,0-18 0 16,24 23-2-16,-24-8 1 0,25 6-1 0,-11 3-7 15,1 1 1-15,-1 8 1 0,4 1 7 0,-5 0 7 16,3 2 2-16,-1-1-5 0,-1-2-6 0,-2-2 4 15,0-6-10-15,0-6 8 0,-1-4 0 0,-2-4-1 16,0-3 0-16,0-6-17 0,-2-2-10 0,2 0-18 16,-4 0-24-16,1-22-1 0,-1 22-28 0,3-33-3 15,-2 8 22-15,-2-1-17 0,0-3 9 0,-2-2-6 16,-1-3 4-16,1 2 17 0,0 2 25 0,-2 0 26 16,0 3 9-16,0 2 20 0,0 1 1 0,0 7 14 15,0 4 7-15,0 2 12 0,0 2 20 0,0 2-10 16,0 5 4-16,0 0-21 0,0 2-14 15,0 0 24-15,0 0-1 0,0 20 26 0,16-20 29 0,-16 25 23 16,17-4 14-16,-3 4-22 0,-2 9-33 16,4 2-53-16,1 10-27 0,1 4 0 0,0 4 0 15,-2 4 0-15,-1-2 0 0,-1 0 0 0,-1-5 0 16,1-5 0-16,-3-6 0 0,-2-6 0 0,1-9 0 16,-2-5-124-16,3-7-167 0,-1-6-303 0,-1-7-270 15,1 0-363-15,0 0-319 0,-3-28 92 0,1 10 271 16</inkml:trace>
  <inkml:trace contextRef="#ctx0" brushRef="#br0" timeOffset="1000.0368">13521 1344 486 0,'0'0'34'0,"0"0"56"16,0 0 74-16,0 0 106 0,0 0 54 0,0 0 24 15,0 0-13-15,0 0-55 0,0 0-57 0,0 0-29 16,0 0-8-16,0 0-13 0,0 0 20 0,0 0-15 16,0 0 0-16,0 0 4 0,0 0 10 15,0 0 28-15,0 0-3 0,0 0 22 0,0 0-25 16,0 0-46-16,0 0-7 0,0 0-20 0,19 0 35 16,-19 0 33-16,0 0-2 0,0-14-18 0,0 14-32 15,13 0-25-15,-13 0-17 0,0 0-11 0,0-8-25 16,0 8-22-16,7-8-14 0,-7 8-12 0,0-6-3 15,0 1-6-15,4 0-3 0,-4 1-1 0,0-1-1 16,0 2-1-16,0 1-5 0,0-2-2 0,0 0-11 16,0 0-1-16,0 1 2 0,0-2-7 0,-16 3 9 15,16-3 1-15,0 3-5 0,-13-3 6 16,13 2-3-16,-16 2-4 0,9 1 3 0,-4 0-1 0,-2 0 1 16,0 0-3-16,2 18 5 0,-3-18-2 15,1 20-4-15,3-20 9 0,3 25-4 0,1-11 4 16,1 2 2-16,5-1 0 0,0 0 3 0,0 1 3 15,22-3-13-15,-22 3 2 0,25-4 1 0,-7 0-3 16,-2-2 13-16,2-2-13 0,1-1 1 0,-4-2-7 16,1-1-16-16,-1-3-22 0,-1-1-20 0,-3 0-13 15,-2 0 2-15,2 0 4 0,-6-18-2 0,1 18 4 16,-6-21 4-16,0 21 17 0,0-21 16 0,0 21 14 16,0-22 16-16,0 11-4 0,-29 0 0 0,29 1 14 15,-20 3-10-15,20-1 11 0,-16 3 9 0,16 0 0 16,-12 1 8-16,12 1 5 0,0 3 1 15,0-2-1-15,0 2 13 0,0 0 4 0,0 0-5 0,0 0 7 16,0 0-10-16,21 0 12 0,-21 19-1 16,23-19-6-16,-23 0 1 0,29 18-18 15,-16-18-1-15,3 18-15 0,-1-8-9 0,-5 2-6 0,-1-2-8 16,0 0-26-16,-1 2-47 0,-8-3-98 0,8-1-152 16,-8-1-98-16,0-3-154 0,0-3-248 0,0-1-68 15,0 0-237-15,0 0 88 0,0-25 323 0,0 25 228 16</inkml:trace>
  <inkml:trace contextRef="#ctx0" brushRef="#br0" timeOffset="1255.949">13805 705 4417 0,'-19'-3'153'0,"19"-1"54"15,0 2 127-15,-24 0 169 0,24-2-24 0,0 2 46 16,0 2-53-16,0 0-98 0,0 0-63 0,0 0-99 15,0 17-75-15,0-17-70 0,0 26-67 0,24-9 0 16,-7 8 0-16,0 2 0 0,6 7 0 0,2 3 0 16,4 6 0-16,-2 1 0 0,0 5 0 0,-1 0 0 15,-1 1 0-15,0-1 0 0,-5-2 0 16,-4-6 0-16,-2 0 0 0,-1-7-62 0,-5-1-86 16,0-6-111-16,-3-3-122 0,-3-5-137 0,0-4-84 15,0-3-80-15,-2-7-238 0,0-2-73 0,0-3-181 16,0 0 67-16,0-22 361 0</inkml:trace>
  <inkml:trace contextRef="#ctx0" brushRef="#br0" timeOffset="1430.9997">13708 972 4918 0,'0'26'94'0,"0"-26"118"0,22 32 192 15,-22-17 167-15,32 1 33 0,-14-1-4 16,3 1-186-16,6-2-167 0,-1-3-127 0,7-2-147 15,4-9-84-15,-3 5-93 0,2-5-141 0,-3 0-231 0,-1 0-131 16,-3-21-315-16,-4 21-235 0,-5-23-143 16,-4 23 170-16,-6-24 408 0</inkml:trace>
  <inkml:trace contextRef="#ctx0" brushRef="#br0" timeOffset="1794.4532">14245 1198 3652 0,'0'0'24'0,"22"0"26"0,-22 0 64 0,0 0 104 15,27 0 44-15,-27 0 34 0,24-15-42 16,-9 15-81-16,1 0-64 0,-3 0-59 0,3-15-17 16,1 15-37-16,0 0-4 0,-2-13 13 0,1 13-9 15,-5-9 0-15,5 9-1 0,-5-7-8 0,-2 3 8 16,0 0 3-16,-4 2-8 0,-3 0-9 0,0-1-9 15,-2 1-9-15,0-1-10 0,0-2-29 0,0-2-23 16,-29 2-23-16,29-4-27 0,-29 1-5 16,14 1 18-16,-4 0 41 0,1 1 57 0,2 2 46 15,0 3 34-15,3 1 32 0,2 0 19 0,0 0 44 16,4 0 4-16,7 27-7 0,0-27-7 0,0 27-32 0,0-10 4 16,0 0-2-16,25 5-1 0,-8-3 5 15,4 4-23-15,3-1-15 0,0-1-18 0,3 1-32 16,1-3-41-16,1-2-67 0,4 0-38 0,-5-3-111 15,1-4-150-15,-2 0-131 0,-4-3-162 0,-1-5-106 16,-2-2-95-16,-2 0 100 0,-4 0 194 0</inkml:trace>
  <inkml:trace contextRef="#ctx0" brushRef="#br0" timeOffset="2109.0203">14747 1177 3706 0,'0'0'171'0,"17"0"113"0,-17 0 104 0,0 0 142 15,21 17 19-15,-21-17 8 0,12 16-8 0,-12-16-49 16,15 22-116-16,-7-9-104 0,-1 1-97 16,1-1-91-16,-2 4-74 0,1-3-18 0,-1-3 0 15,0 1 0-15,1-4 0 0,-2-3 0 0,-1 0 0 16,-1-3 0-16,1-2 0 0,0 0 0 0,1 0 0 16,-2-19 0-16,1 19-1 0,-2-26-32 0,0 6-38 15,-2 1-19-15,1-2-20 0,-1-1-3 0,0-3 20 16,0 1-7-16,0 2 13 0,0 0 36 15,0 1 16-15,0 4 32 0,0 0 15 0,0 5 10 0,22 0 13 16,-22 4 18-16,18 5-1 0,-18-1-1 0,23 4-22 16,-23 0-24-16,22 0-9 0,-11 0-17 0,1 27-17 15,3-27-61-15,-4 19-101 0,3-19-174 16,-1 24-173-16,1-24-111 0,-3 19-237 0,0-19-90 16,-1 16-176-16,1-16 33 0,-2 0 313 0,-1 8 272 15</inkml:trace>
  <inkml:trace contextRef="#ctx0" brushRef="#br0" timeOffset="2316.4121">15277 1027 4796 0,'6'21'82'0,"1"-21"114"16,-2 0 184-16,1 22 205 0,1-22 99 16,-2 18-32-16,-1-7-182 0,1 2-207 15,1 1-180-15,1-3-83 0,-2 0 0 0,1 1 0 0,-3-3 0 16,3-1 0-16,0-4 0 0,-1 0 0 0,-1-1-6 15,-1-3-112-15,0 0-126 0,-1 0-154 0,0 0-245 16,0-22-48-16,0 22-139 0,-2-26-121 0,0 12 43 16,0-3-142-16,0-2 128 0,0-3 224 0,0-1 208 15</inkml:trace>
  <inkml:trace contextRef="#ctx0" brushRef="#br0" timeOffset="2435.3526">15236 776 3876 0,'0'0'80'0,"0"26"75"0,0-26 49 0,21 25 29 15,-21-25-56-15,15 26-73 0,-15-10-60 16,22-2-53-16,-10 0-106 0,3-1-195 0,-1-2-259 16,0-2-285-16,2-1-167 0,1-3 105 0,-4 0 267 15</inkml:trace>
  <inkml:trace contextRef="#ctx0" brushRef="#br0" timeOffset="2830.2914">15748 860 4242 0,'2'0'164'0,"-2"0"69"0,0 0 75 0,0 0 96 16,0 17-80-16,0-17 12 0,-26 0-32 0,26 0-62 16,-20 15-74-16,20-15-64 0,-21 0-42 0,8 14-34 15,-1-14-10-15,-1 15-12 0,2-6 17 16,-1 4 10-16,2-1-2 0,1 2-3 0,0 3-13 16,2 0-8-16,2 4 0 0,2-1 0 0,1 1-1 15,3 2-1-15,1-2 2 0,0 1-3 0,0-2-5 16,0-3 0-16,19-1-4 0,-19-1-8 0,20-4-11 15,-20-1-15-15,23-7-19 0,-9 1-41 0,-1-4-55 16,2 0-91-16,-1 0-74 0,0-24-30 0,-1 24 24 16,0-30 65-16,-4 11 42 0,0-1 21 15,-2 0-4-15,-1 1 14 0,-4-3 37 0,-2 1 47 16,0 0 52-16,0 0 63 0,0 5 89 0,-27-1 97 16,27 5 39-16,-16 0 6 0,16 4-28 0,0 5 4 15,-16 3 43-15,16 0 25 0,0 0 12 0,0 20-53 16,0-20-51-16,0 26-35 0,0-9-17 0,22 0-9 15,-22 3-24-15,17-2-29 0,-17 0-44 0,20 2-55 16,-20 1-47-16,17-4-41 0,-17 0-62 0,17-2-76 16,-7-6-121-16,-3 2-91 0,0-5-142 0,2-6-231 15,-1 0-89-15,2 0-223 0,1-32 80 0,-1 15 336 16</inkml:trace>
  <inkml:trace contextRef="#ctx0" brushRef="#br0" timeOffset="3020.9932">15874 515 5032 0,'0'-3'45'0,"0"3"63"16,0 0 123-16,0 0 162 0,0 0 113 0,0 27 85 15,0-27-32-15,26 34-163 0,-26-11-158 0,27 4-146 16,-13 2-92-16,4 0 0 0,1 5 0 0,3 2 0 16,-1 1 0-16,-1 2 0 0,0 2 0 0,0 1 0 15,0-4 0-15,-1 1-41 0,0-4-180 0,-1-5-249 16,2-6-306-16,-4-3-430 0,4-7-330 15,0-6-42-15,0-3 306 0</inkml:trace>
  <inkml:trace contextRef="#ctx0" brushRef="#br0" timeOffset="3597.1978">17231 565 1078 0,'0'0'125'0,"0"0"118"15,0 0 95-15,0 0 72 0,0 0-30 0,0 0 58 16,0 12 40-16,0-12 67 0,0 0-18 16,0 0-162-16,0 11-56 0,0-11-60 0,0 8-1 15,0-8 52-15,0 13-23 0,0-5-27 0,0 3-13 16,0 1-11-16,0 6-16 0,0 2-32 0,0 4-30 16,0 5-38-16,0 8-26 0,0 3-22 0,0 3-33 15,0 3-18-15,0 4-9 0,0-1-1 16,0-1 4-16,0-7 7 0,21-4 0 0,-21-5-7 15,22-6-6-15,-22-5-17 0,30-5-30 0,-12-7-13 0,2-3-31 16,2-3-27-16,3-3-19 0,1 0-40 0,2 0-41 16,1-23-67-16,-2 23-88 0,2-23-38 0,-2 23 9 15,-1-23-23-15,-3 23-64 0,-4-22-84 16,-5 22-137-16,0-17-139 0,-3 17-3 0,-2-13 107 16,-6 13 204-16</inkml:trace>
  <inkml:trace contextRef="#ctx0" brushRef="#br0" timeOffset="3850.1856">17249 795 2977 0,'0'0'112'16,"0"0"131"-16,0 0 136 0,0 0 139 0,0 0-46 15,22 0-29-15,-22 0 27 0,27 0-43 0,-6 0-1 16,3 0-82-16,4 15-156 0,4-15-99 0,3 0-65 16,0 0-46-16,1 0-52 0,-4 0-61 0,0-22-101 15,-4 22-118-15,-5-15-60 0,-5 15-99 0,-4 0-221 16,-5-18-131-16,-1 18-259 0,-3-11 0 0,-4 11 314 16,-1-11 277-16</inkml:trace>
  <inkml:trace contextRef="#ctx0" brushRef="#br0" timeOffset="4034.0243">17266 516 3254 0,'29'-4'167'0,"-10"2"142"15,4-1 103-15,4 1 33 0,7-1-138 0,0 2-153 0,-1 1-135 16,1 0-102-16,0 0-204 0,-2 0-259 0,-3 0-202 15,-5 0-295-15,2 20 42 0,-5-20 271 0</inkml:trace>
  <inkml:trace contextRef="#ctx0" brushRef="#br0" timeOffset="4317.0048">17922 840 3431 0,'11'0'168'16,"-1"0"138"-16,3 0 118 0,-1 0 77 16,1 0-11-16,0 0 20 0,2 23-36 0,0-23-20 15,1 29-122-15,3-12-138 0,0 0-80 0,0 2-56 16,2 1-34-16,1-4-23 0,-1 4-1 0,3-5-1 15,-1 1-24-15,-1-2-40 0,-3 0-58 0,0-3-82 16,-4-1-136-16,0-1-142 0,-6-2-106 0,1 1-230 16,-3-4-121-16,-3 1-159 0,-1-4-46 0,-1 1 300 15,-2-2 280-15</inkml:trace>
  <inkml:trace contextRef="#ctx0" brushRef="#br0" timeOffset="4513.8924">18161 732 3538 0,'-2'0'146'0,"-2"21"120"15,0-21 117-15,-2 24 64 0,1-9-86 0,-5 7-32 0,1 2-54 16,0 3-38-16,-2 2-52 0,-1 3-86 0,1 0-77 16,0 4-46-16,2-3-51 0,-1-1-102 15,0-1-98-15,5-4-101 0,1-1-240 0,2-9-133 0,1 0-162 16,1-5-165-16,0-7 191 0,0-5 233 0</inkml:trace>
  <inkml:trace contextRef="#ctx0" brushRef="#br0" timeOffset="4780.7392">18480 442 4897 0,'0'-7'76'0,"2"0"116"0,-2 3 141 0,0 1 147 16,0 3 30-16,0 0-32 0,0 0-41 0,0 0-94 16,0 23-104-16,0-23-86 0,0 29-100 0,0-6-53 15,25 3 0-15,-25 5 0 0,27 6 0 16,-12 4 0-16,1 4 0 0,0 9 0 16,-2 1 0-16,-3 3 0 0,0 2-67 0,-3-1-79 0,-2-4-86 15,-1 1-108-15,-1-10-76 0,-1-3-111 0,1-8-22 16,0-4-84-16,-2-7-129 0,2-4-12 15,-4-6-178-15,2-4-27 0,0-5 176 0,-2-3 201 0</inkml:trace>
  <inkml:trace contextRef="#ctx0" brushRef="#br0" timeOffset="4946.6446">18399 776 5384 0,'25'0'78'0,"-25"0"114"16,33 0 94-16,-12 30 107 0,5-30 22 0,0 34-44 15,3-14-79-15,3 4-110 0,2 2-121 16,-4-1-140-16,0-3-112 0,-2 0-124 0,-3-6-183 0,1-1-78 16,-2-4-208-16,-6-2-214 0,-4-3-237 15,1-6-18-15,-6 3 304 0</inkml:trace>
  <inkml:trace contextRef="#ctx0" brushRef="#br0" timeOffset="5313.4412">18734 897 2520 0,'0'0'66'0,"0"0"109"15,0 11 130-15,0-11 125 0,0 0 65 0,24 6-18 0,-24-6-61 16,21 7 2-16,-21-2 15 0,27-3 34 16,-12 3 44-16,2 0-14 0,-1 1-74 15,-1 2-124-15,1-1-115 0,-1 3-109 0,-1 0-75 16,0 1 0-16,-2 0 0 0,-2 1 0 0,0 0 0 0,0 0 0 15,-3-1 0-15,0 1 0 0,-2-2 0 0,-1-2 0 16,-1-1 0-16,-2 0 0 0,1-4 0 0,0-1 0 16,-2-2 0-16,0 0 0 0,0 0 0 0,0 0 0 15,0-19 0-15,0 19 0 0,0-25 0 16,0 7 0-16,0-4 0 0,0-3 0 0,0-4-33 16,0 0-28-16,0-1-13 0,0 2-25 0,0 4 20 15,0 3 17-15,0 4 8 0,22 5 9 0,-22 4 4 16,14 6-5-16,-14 2-19 0,15 0-17 0,-15 0-55 15,16 0-78-15,-16 0-107 0,15 20-109 0,-7-20-35 16,-3 19-61-16,2-19-153 0,0 21-97 0,-2-21-263 16,1 21-26-16,0-21 213 0,-1 16 239 0</inkml:trace>
  <inkml:trace contextRef="#ctx0" brushRef="#br0" timeOffset="5520.3335">19304 785 3726 0,'2'0'202'0,"1"0"139"16,-2 17 112-16,3-17 196 0,0 15-8 16,-3-15 2-16,2 22 20 0,1-8-196 0,0 3-193 0,1-2-142 15,1 1-132-15,1 1 0 0,1 0 0 0,1 0 0 16,0 0 0-16,2-2 0 0,-1 2 0 0,-2-5 0 16,1-1 0-16,0-1-88 0,-3-2-105 15,-1-3-122-15,-1-2-177 0,0-3-130 0,0 0-53 16,2 0-210-16,-4 0-75 0,1-23-111 0,1 23-35 15,1-26 258-15,-4 9 252 0</inkml:trace>
  <inkml:trace contextRef="#ctx0" brushRef="#br0" timeOffset="5689.1292">19217 556 4047 0,'-1'-1'188'16,"1"-2"85"-16,0 2 58 0,0-4 99 0,0 0-91 15,20 1-39-15,-20 1-52 0,19-4-101 0,-19 2-130 16,27-3-140-16,-12 1-122 0,-2-2-128 0,1 1-337 16,-14-1-213-16,18-1-321 0,-10 0 28 0,-8 2 369 15</inkml:trace>
  <inkml:trace contextRef="#ctx0" brushRef="#br0" timeOffset="6115.9926">19508 826 3589 0,'0'1'16'15,"0"-1"22"-15,0 0 96 0,0 0 124 0,0 0 69 16,0-18 48-16,0 18 6 0,0 0 21 0,0 0 59 16,15 0 25-16,-15 0-21 0,14 0-43 0,-14 0-77 15,18 0-94-15,-7 22-80 0,0-22-101 0,-3 21-70 16,3-6 0-16,-3 0 0 0,0 0 0 0,-1 2 0 15,1 3 0-15,-3-1 0 0,1 0 0 16,-1-1 0-16,-2-3 0 0,2 0 0 16,-2-3 0-16,1-2 0 0,-3-5 0 0,1 0 0 0,-1-4 0 15,0-1 0-15,0 0 0 0,1 0 0 0,-2-19 0 16,0 19 0-16,2-28 0 0,-2 8 0 0,2-1-14 16,-1-6-48-16,1-1-30 0,0 0-22 0,2 1 10 15,0 3 42-15,0 2 33 0,1 3 21 0,0 5 4 16,2 1 16-16,1 9 4 0,1 0 24 0,-2 4 24 15,0 0 3-15,1 0 27 0,0 0-12 0,-1 22-23 16,0-22-14-16,0 32-35 0,3-14-10 16,-2 3 0-16,1 3 0 0,1 0 0 0,0 0 0 0,0-2 0 15,1-2-3-15,-1-2-75 0,1-4-93 16,0-2-125-16,-1-3-177 0,3-7-169 0,-1-2-89 16,0 0-262-16,-1 0-144 0,1-19-96 0,3 19 87 15,-1-33 387-15</inkml:trace>
  <inkml:trace contextRef="#ctx0" brushRef="#br0" timeOffset="6443.8472">20241 635 4586 0,'-27'-3'56'16,"27"-1"46"-16,-22 2 43 0,22 2 37 16,-22-3 59-16,22 3 87 0,-25 0 46 0,11 0 24 15,2 0-78-15,0 23-109 0,1-23-71 0,3 23-65 16,-1-8-40-16,9 2-18 0,-6-1-20 0,6 2 1 15,0-2 1-15,0 1-22 0,0 0-12 0,29 0-18 16,-29-4-20-16,30 0 2 0,-11-1-11 0,-1-1 2 16,1 1 4-16,2-4 18 0,-4-2 23 0,1 2 14 15,-1-1 14-15,-4-3 3 0,-2 0 6 0,-1-1 17 16,-4 4 26-16,-6-2 17 0,0 1 27 0,0 2 14 16,0 1 11-16,-30 3 10 0,30 0 4 0,-34 2-12 15,13 0-16-15,-1 1-34 0,2 2-39 0,-3 0-9 16,3 0-19-16,-1 0-2 0,3 0-7 0,1-2-27 15,2-1-27-15,2-2-36 0,3 0-39 0,0-2-62 16,1-1-85-16,3-4-132 0,2-2-79 16,1-1-165-16,1-2-178 0,0 0-105 0,2 0-190 15,0-19 132-15,0 19 293 0</inkml:trace>
  <inkml:trace contextRef="#ctx0" brushRef="#br0" timeOffset="6831.9281">20396 756 5030 0,'-20'0'26'0,"20"0"39"16,0 0 69-16,0 0 78 0,-13 0 96 0,13 0 68 16,0 17 13-16,0-17-7 0,0 0-86 0,18 15-84 15,-18-15-80-15,25 14-74 0,-8-14-37 0,-2 8-18 16,3-8-4-16,3 4 0 0,-1-4-4 0,0 0-18 15,1 0-20-15,-1 0-16 0,0 0-11 0,-3-24 0 16,1 24 9-16,-3-17 6 0,-4 17 3 0,-2-22 8 16,-2 10 8-16,-3 0 3 0,-3 0 4 15,-1-1-2-15,0 1-7 0,-22 3 3 0,22-3 7 16,-31 4 6-16,11 0 15 0,1 4 9 0,-3 0 17 16,0 2 16-16,-1 2 18 0,3 0 24 0,1 0 12 15,3 26 16-15,2-26 11 0,2 34 33 0,4-13 20 16,3 6 16-16,5 3-32 0,0 3-62 0,0 4-44 15,0-1-47-15,23 3 0 0,-23-5 0 0,29 1 0 16,-10-3 0-16,0-6 0 0,4-3-45 0,0-7-82 16,3-5-113-16,-2-3-148 0,1-8-211 0,0 0-127 15,-1 0-256-15,-1-21-174 0,-3 21-129 0,3-34 90 16,-4 14 369-16</inkml:trace>
  <inkml:trace contextRef="#ctx0" brushRef="#br0" timeOffset="7055.4942">21057 710 5192 0,'0'0'68'0,"0"-1"111"0,0 1 147 16,-21 0 118-16,21 0 19 0,-27 0-17 0,27 0-64 15,-33 0-76-15,15 0-87 0,-1 17-94 0,1-17-84 16,-1 0-41-16,3 18 0 0,2-18 0 0,1 17 0 16,4-7 0-16,2 0 0 0,2 2 0 15,5 3 0-15,0 0 0 0,0 0 0 0,0 1 0 0,23 1 0 16,-23-1-1-16,32 0-77 0,-12-1-100 0,3-4-95 15,-1 2-130-15,1-3-117 0,1-4-57 0,-1-2-85 16,0-1-155-16,-3-3-61 0,2 0-174 0,-4 0-14 16,0-21 238-16,-1 21 256 0</inkml:trace>
  <inkml:trace contextRef="#ctx0" brushRef="#br0" timeOffset="7382.3694">21452 671 4825 0,'0'-2'91'0,"0"0"104"15,0 0 111-15,-22 1 152 0,22 1 23 0,-21 0 27 16,21 0-2-16,-24 0-122 0,24 0-115 0,-22 21-131 16,22-21-108-16,-21 20-30 0,11-6 0 0,10 1 0 15,-14 2 0-15,14 1 0 0,-7 3 0 16,7 1 0-16,0 0 0 0,0 1 0 0,0 1 0 16,23-2 0-16,-23 1 0 0,30-6 0 15,-12-4 0-15,3-2 0 0,1-2 0 0,2-6-8 0,0-3-61 16,2 0-54-16,-1 0-61 0,-1-27-63 0,1 10 0 15,-1-2-1-15,0-3 17 0,-3-1 38 0,-1-2 57 16,-4 1 51-16,-1 0 29 0,-5 2 44 0,-7-1-4 16,-3 0 0-16,0 3 22 0,0-1-5 0,-34 3 44 15,10 0 58-15,-4 5 34 0,-7 1 26 0,-3 7-7 16,-3 1-40-16,-1 4-40 0,2 0-34 0,-2 24-41 16,5-24-81-16,4 35-142 0,4-12-252 0,5-1-224 15,7 2-377-15,4-3-361 0,7-5 115 16,1 2 238-16</inkml:trace>
  <inkml:trace contextRef="#ctx0" brushRef="#br0" timeOffset="10029.9825">22993 446 2966 0,'4'0'111'0,"-4"0"119"0,0 0 129 0,0 0 139 16,0 0-58-16,0 0-71 0,0 0-90 0,0 0-79 15,0 0 0-15,-20 0-19 0,20 0 23 0,0 0-20 16,-19-16-10-16,19 16 10 0,-17 0-37 0,7 0-26 15,1-9-15-15,0 9-5 0,0 0 32 0,-1 0 52 16,-4 29 35-16,-1-10 21 0,-4 7-56 16,-2 7-67-16,-2 11-63 0,-2 5-55 15,-1 11 0-15,2 10 0 0,3 6 0 0,5 3 0 0,5 3 0 16,8 1 0-16,3-3 0 0,0-8 0 0,33-4 0 16,-7-11 0-16,1-8 0 0,7-10 0 15,4-10 0-15,4-5 0 0,1-9 0 0,-1-7-61 16,1-8-185-16,-3 0-252 0,1 0-282 0,-6-32-372 0,-5 14-233 15,-4-5-157-15,-6-2 274 0,-3 2 433 0</inkml:trace>
  <inkml:trace contextRef="#ctx0" brushRef="#br0" timeOffset="11141.5029">23849 610 2156 0,'3'-1'55'16,"-2"-2"49"-16,-1 0 30 0,0 2 79 0,2-2 50 15,-2 1 48-15,0 1 69 0,0 1-3 0,0-1-50 16,0 1-50-16,0-1-76 0,-19 1-54 0,19-2-29 15,0 2-31-15,0 0 6 0,-12 0 9 0,12 0-2 16,-12 0 38-16,12 0 9 0,-14 0 23 16,4 22 33-16,0-22-4 0,0 29 12 0,-1-9-1 0,0 3-17 15,1 3-9-15,1 6-34 0,-1 1-39 16,3 4-31-16,0 1-38 0,4-1-21 0,1 0-14 16,2-6-12-16,0 0-34 0,0-4-38 0,0-10-76 15,34-3-136-15,-12-7-196 0,4-6-139 0,3-1-296 16,4 0-177-16,7-33-143 0,1 10 67 0,0-3 369 15</inkml:trace>
  <inkml:trace contextRef="#ctx0" brushRef="#br0" timeOffset="11504.9916">24335 671 2801 0,'-21'-2'43'16,"21"0"36"-16,-18 0 48 0,18 2 67 0,-13-2 16 15,13 2 34-15,-23 0-9 0,14 0 33 0,0 0 2 16,-2 25-46-16,0-25-24 0,1 24-75 0,0-9-31 16,3 0 16-16,0 3-13 0,2 5 20 0,1-1 2 15,4 4-72-15,0-1 17 0,0 1-56 0,0-2-11 16,29-1 22-16,-29-1-23 0,30-8 10 0,-12-2-11 16,3-5-14-16,0-4-26 0,1-3-13 0,1 0-50 15,1 0 0-15,-2-32-16 0,1 15-41 0,-2-3-51 16,-3-4-58-16,-2 2-30 0,-3-2 8 0,-2 2 55 15,-5-1 48-15,-5 1 47 0,-1 2 31 0,0 0 26 16,-31 5 23-16,10-2 24 0,-4 4 20 16,0 2 31-16,-2 4 32 0,0 4 38 0,1 3 62 15,-1 0 54-15,5 0 51 0,2 31 6 0,1-31-30 16,4 33-62-16,4-13-56 0,5-2-36 0,6 3-33 16,0 0-37-16,0-4-69 0,23 0-101 15,-23-3-185-15,37 2-166 0,-13-5-112 0,2-5-238 0,2-6 68 16,-3 0 194-16</inkml:trace>
  <inkml:trace contextRef="#ctx0" brushRef="#br0" timeOffset="11862.0292">24746 730 3538 0,'2'0'177'0,"0"0"104"0,0 17 92 16,-2-17 27-16,4 12-121 0,-2-12-56 0,0 14-29 15,-2-2 0-15,2 1-52 0,0 2-43 0,-1-1-53 16,2-1-24-16,-2 0-3 0,0-1 16 0,1 0 8 16,1-2-1-16,-1-3 0 0,1-2-15 0,-1-2-21 15,0-2-3-15,3-1 1 0,0 0-27 0,-2 0-6 16,4-20-6-16,-5 20-26 0,5-26 3 16,-3 11 6-16,0 0-8 0,-1-2 20 0,0 0 11 15,-1 3-16-15,-2-3 12 0,2 6 3 0,0-1 7 16,0 0 16-16,0 2 0 0,1 3 3 0,2 0 5 15,1 5 2-15,-1-1 32 0,1 3 4 0,1 0 9 16,3 0 15-16,-2 21-8 0,4-21 12 0,0 25 8 16,-1-9 11-16,3 1-12 0,-1 4-26 0,-1 0-18 15,3-1-38-15,-3 1-68 0,2 1-57 0,-3-2-89 16,0-3-62-16,1-3-87 0,-1-4-224 0,0-5-144 16,0-5-257-16,0 0-69 0,2 0 227 0,-1-27 227 15</inkml:trace>
  <inkml:trace contextRef="#ctx0" brushRef="#br0" timeOffset="12132.6549">25051 274 2834 0,'0'0'95'15,"0"0"197"-15,0 0 143 0,0 20 120 0,23-20-36 16,-23 17-89-16,18-17 10 0,-5 26-30 0,6-12 12 15,0 4-49-15,4 0-98 0,2 5-38 16,2 2-27-16,1 4 0 0,-1 4-21 0,0 4-52 16,1-1-44-16,-5 3-58 0,1 1-35 0,-3-3 0 15,-4 0 0-15,0-1 0 0,-2 0 0 0,-3-5 0 16,-2-4-21-16,-1-3-64 0,0-2-74 0,-2-2-92 16,-3-2-85-16,1-8-111 0,-3-2-117 0,-2-5-55 15,0-3-195-15,0 0-79 0,0 0-94 0,0-20-78 16,-20 20 188-16,20-27 254 0</inkml:trace>
  <inkml:trace contextRef="#ctx0" brushRef="#br0" timeOffset="12297.5098">25051 580 3118 0,'0'0'156'16,"23"0"142"-16,-23 0 160 0,33 0 60 15,-8 22-49-15,2-22 23 0,1 17-63 0,5-17-5 16,1 19-103-16,-1-19-169 0,-1 14-127 0,-1-14-140 15,-2 12-188-15,1-12-147 0,-6 7-198 0,-2-7-258 16,-6 0-141-16,1 0-167 0,-2 0 171 0,-1 0 341 16</inkml:trace>
  <inkml:trace contextRef="#ctx0" brushRef="#br0" timeOffset="12752.1385">25924 671 1988 0,'0'0'-9'16,"0"0"35"-16,-17 0 73 0,17 0 72 0,0 0 75 15,-9 0 71-15,9 0 31 0,0 0 2 0,-10 0 36 16,10 0-31-16,0 0-56 0,0-15-49 0,0 15-79 16,0 0-58-16,-4 0-24 0,3 0-2 0,-1 0 3 15,-3 0-13-15,-1 0 22 0,1 0-2 0,-4 0-5 16,-1 0 19-16,0 0-37 0,1 0 1 0,-3 0 10 15,-1 22 1-15,4-22 9 0,-2 18-9 0,4-7-14 16,-2 1-20-16,1 3 7 0,2-2-23 16,0 2-6-16,3 4-6 0,1 0-22 0,2 0 15 15,0-2-6-15,0 1-20 0,0 0-28 0,26 2-55 16,-26-3-56-16,29-5-64 0,-10-2-48 0,2-1 13 16,1-5-11-16,1-4-28 0,1 0-104 0,-1 0-159 15,-2-21-52-15,3 21 23 0,-4-26 115 0,-2 7 164 16,-3 1 116-16,-3 0 85 0,-3-1 73 0,-4 1 54 15,-1-2 14-15,-4-1 22 0,0 4 9 0,0 0 21 16,-29 2 46-16,29-2 67 0,-22 5 81 0,22 2 66 16,-21 1 48-16,21 5 22 0,-16 4-28 0,16 0-67 15,0 0-72-15,0 0-95 0,0 27-33 0,0-27-15 16,20 32-12-16,-20-12-11 0,34 1-57 16,-15 1-45-16,5 1-68 0,3 0-78 15,-3-3-179-15,4-1-335 0,-2 2-274 0,-1-4-300 0,0-6 165 16,-5-2 357-16</inkml:trace>
  <inkml:trace contextRef="#ctx0" brushRef="#br0" timeOffset="13703.9907">26122 780 327 0,'0'5'8'0,"0"-5"-2"0,0 0 7 16,0 0 1-16,0 0-10 0,0-21 3 0,21 21-24 16,-21-13 7-16,0 13 2 0,19-16 6 0,-19 16 23 15,17-11 7-15,-17 11 14 0,14 0 17 0,-14-9 71 16,9 9 79-16,-9 0 70 0,9-5 58 16,-6 5-7-16,-3 0-13 0,2 0-34 0,-2 0 50 15,2 0 60-15,0 0 31 0,-2 0 59 0,2 0-66 16,1 0-82-16,1 0-45 0,1 0-48 0,1 16 44 15,1-16 51-15,4 0 34 0,0 11 25 0,1-11-26 16,-1 10-23-16,1-1-31 0,1-3-81 0,0 5-81 16,1-1-78-16,-3 3-67 0,-3 0-9 0,-2 1 0 15,-2 1 0-15,0-2 0 0,-4 1 0 0,0-1 0 16,0 1 0-16,0-5 0 0,0-4 0 0,0 2 0 16,0-4 0-16,0 1 0 0,-18-3 0 0,18-1 0 15,0 0 0-15,0 0 0 0,0-19 0 0,0 19 0 16,0-30-12-16,0 15-21 0,0-3-28 15,0-1-35-15,0 1-2 0,0-1 8 0,27 0 24 0,-27 3 28 16,23 3 16-16,-10 0 17 0,5 1-3 16,-1 3 9-16,2 1 1 0,-1 1 4 0,0 5-5 15,0-1 8-15,-1 3 7 0,2 0 21 0,-5 0 32 16,-1 21 1-16,0-21 10 0,-3 28-6 0,-1-14-10 16,-1 1-10-16,-3 2-18 0,-4 0-26 0,1 0-10 15,-2-2 0-15,0-3 0 0,0-1 0 16,0-3 0-16,0-1 0 0,0-7 0 0,0 5 0 15,0-5 0-15,0 0-21 0,0 0-31 0,0-20-30 16,0 20-35-16,19-21-18 0,-19 21-7 0,0-25-9 16,19 8 1-16,-19 3 9 0,15-1 13 0,-15 3 30 0,18-2 36 15,-9 3 22-15,1 1 28 0,0 2 3 16,-1-1 9-16,1 3 22 0,-1 6 11 0,-1 0 31 16,-1 0 8-16,0 0 14 0,2 0 18 0,-2 0 8 15,-1 23 11-15,2-23 4 0,-2 18 18 0,0-18 12 16,1 20-21-16,-3-20-36 0,4 21-48 0,-2-12-45 15,1 2-7-15,2-1 0 0,-2-3 0 16,4 1-17-16,-2-2-66 0,3-3-81 0,-2 3-94 0,1-3-103 16,-1 0-148-16,-1-3-101 0,-1 0-151 0,1 0-254 15,-1 0-72-15,2 0-116 0,1-22 174 0,-3 22 374 16</inkml:trace>
  <inkml:trace contextRef="#ctx0" brushRef="#br0" timeOffset="13888.814">27155 664 3535 0,'2'0'141'0,"-1"0"136"16,3 0 107-16,-2 0 104 0,0 20 13 0,0-20 11 15,-1 19-8-15,3-19-34 0,0 25-126 0,-2-12-143 16,4 1-97-16,-2-3-73 0,0 0-43 0,1 0-38 16,-1-2-48-16,0-4-77 0,1-1-104 0,0-4-157 15,1 4-89-15,-3-4-207 0,1 0-195 0,0 0-127 16,-1-20-139-16,3 20 227 0,-3-27 313 0</inkml:trace>
  <inkml:trace contextRef="#ctx0" brushRef="#br0" timeOffset="14041.0079">27112 442 3699 0,'0'0'113'0,"0"26"112"15,0-26 57-15,23 25 38 0,-23-25-95 0,15 28-117 16,-15-13-47-16,16 0-47 0,-16-1-67 0,23-2-89 15,-12 3-240-15,-2-5-227 0,0 2-206 0,0-3-218 16,2-1 148-16,-4-1 236 0</inkml:trace>
  <inkml:trace contextRef="#ctx0" brushRef="#br0" timeOffset="14404.1565">27444 621 4668 0,'0'0'127'15,"0"14"82"-15,0-14 132 0,0 17 162 0,0-9-35 16,0 1-19-16,0 2-81 0,0 2-130 0,0-3-63 16,0 4-43-16,0-3-43 0,0 2-32 15,0-1-27-15,0-3-16 0,0 2-7 0,0-5-2 16,0 0-4-16,0-1-8 0,17-4 2 0,-17 0-29 16,0 0-31-16,13-1-35 0,-13 0-40 0,11 0 13 15,-1 0 8-15,-4-20 25 0,3 20 20 0,0-22-13 16,-2 5-2-16,1 1-36 0,-1-1-22 0,1-4-1 15,-2 2-1-15,0 1 43 0,-1-2 25 0,0 3 44 16,1 5 30-16,2-2 18 0,-2 6 18 0,1-1 23 16,-1 5 31-16,2 0 37 0,-2 4 24 0,2 0 0 15,-1 0 13-15,3 18 23 0,-1-18 26 0,0 29-1 16,2-12-7-16,0 2-46 0,-2 6-48 0,4-2-35 16,-4 1-36-16,3 0-51 0,-1 1-62 0,-2-3-63 15,2 0-78-15,1-2-47 0,-2-3-73 0,1-4-133 16,5-3-63-16,-3-3-194 0,2-7-200 0,0 0-83 15,5 0-154-15,-2-24 185 0,0 24 326 0</inkml:trace>
  <inkml:trace contextRef="#ctx0" brushRef="#br0" timeOffset="14821.0222">28093 606 4071 0,'0'0'62'0,"0"0"36"15,0 0 47-15,0 0 42 0,0 0 1 0,0 0 12 16,0 0 43-16,-15 0 74 0,15 0 20 15,0 0 1-15,0 0-78 0,-10 0-106 0,10 0-77 16,-12 0-32-16,12 0 3 0,-13 0 3 0,3 0 23 0,-3 0 8 16,2 0 20-16,-3 0 39 0,1 0 23 0,1 0 17 15,-3 17 10-15,1-17-11 0,-1 24-52 16,2-10-42-16,1 3-45 0,-1-1-41 0,3 0 0 16,2 2 0-16,3-2 0 0,1-1 0 0,4-1 0 15,0 1 0-15,0-1 0 0,0-2 0 0,27 1 0 16,-27-4-29-16,25 3-29 0,-25-4-31 0,28-4-53 15,-12 4-19-15,-1-5-22 0,3-3-39 0,-1 0-37 16,0 0-54-16,4 0-68 0,0-23 3 0,-4 23 63 16,-1-21 84-16,-1 21 103 0,-3-24 68 15,-1 24 21-15,-3-26 8 0,-3 15 48 0,-5-2-19 0,0 2 17 16,0-1 49-16,0 0 7 16,0 0 87-16,-19 2 55 0,19 2 33 0,0 3 32 0,-21 2-5 15,21 1-15-15,-13 2-24 0,13 0-40 0,0 0-43 16,-10 0-43-16,10 20-40 0,0-20-27 0,0 17-22 15,0-17-6-15,0 19-9 0,0-19-23 0,0 21-51 16,0-21-79-16,23 16-110 0,-23-16-208 0,20 10-129 16,-20-10-198-16,20 7-218 0,-20-7-53 0,22 0-98 15,-8 0 206-15,-1 0 330 0</inkml:trace>
  <inkml:trace contextRef="#ctx0" brushRef="#br0" timeOffset="15282.0534">28564 643 3941 0,'6'-5'88'0,"-4"-1"67"16,-2 0 75-16,0-3 29 0,0 1-27 16,0 1 19-16,0 1 34 0,-27-2 48 0,27 1 17 15,-21 3-51-15,21-1-71 0,-26 3-70 0,11 0-58 16,-2 0-33-16,0 2-20 0,2 0 5 0,-2 0-14 16,1 0 12-16,1 26 0 0,0-26-3 0,4 27 1 15,3-11-4-15,2 2-15 0,2 5-12 0,4 2 1 16,0-2-7-16,0 1-10 0,0 1-2 15,27 0-14-15,-27-4-21 0,31 0-22 0,-14-5-26 0,2-3-32 16,0-2-18-16,3-6-16 0,-1-5-23 16,3 0-62-16,-3 0-73 0,0-25-13 0,3 25-10 0,-1-34 50 15,-5 11 46-15,3 1 30 0,-5 0 36 16,-2-2 22-16,-5 1 70 0,-1-1 6 0,-3 0 23 16,-5-2 22-16,0 0-25 0,0-2 19 0,-29-1-5 15,10-4-6-15,-2 1 12 0,-1 1 2 0,-3-1 61 16,3 4 72-16,-1 2 81 0,5 5 83 0,2 4-36 15,6 4-42-15,10 5-49 0,-13 5 3 0,13 3 49 16,-5 0 80-16,5 0 55 0,0 19-28 0,0-19-9 16,0 27-54-16,0-8-27 0,0-1-6 0,0 3 0 15,0 2-2-15,22 0-9 0,-22 4-50 0,17 0-55 16,-17 3-43-16,19 1-45 0,-19 2 0 16,23 3 0-16,-12-1 0 0,2 0 0 0,-2 2 0 15,2-1 0-15,0-2 0 0,-1 0-76 0,0-5-115 16,-3-4-144-16,0-1-221 0,1-7-153 0,1-6-253 15,-4-4-229-15,1-4-202 0,3-3 130 0,-2 0 368 16</inkml:trace>
  <inkml:trace contextRef="#ctx0" brushRef="#br0" timeOffset="15628.8595">28904 659 3626 0,'-23'-3'51'0,"23"3"52"0,0 0 54 0,-18 0 101 0,18 0 37 15,0 0 22-15,0 0 7 0,-12 0 16 0,12 24 34 16,0-24-3-16,0 22-8 0,0-22-74 16,0 29-83-16,0-13-38 0,0 0-26 0,25 2-21 15,-25-1-38-15,22 2-24 0,-7-2-24 0,0-3-24 16,3 1-12-16,1-1-3 0,1-4-5 16,2 0-2-16,0-7-3 0,0-2-28 0,0-1-23 15,0 0-27-15,-2 0-20 0,0-32-9 0,-3 32 3 16,-2-29-5-16,-2 12-2 0,-2 0 3 0,-5 1 3 15,-3-3 25-15,-3 0 22 0,0 3 2 0,0-2-4 0,-22 1-34 16,22-4-15-16,-36 2 10 0,12 3 14 16,-3 1 44-16,1 2 71 0,0 2 46 0,-2 7 49 15,0 3 25-15,5 1-20 0,1 0-20 0,2 20-45 16,2-20-20-16,4 28-31 0,1-12-33 0,8 3-23 16,5-2-75-16,0-1-119 0,0 1-54 0,0-4-150 15,24 0-263-15,-24-2-173 0,30-3-293 0,-12-8 87 16,2 8 336-16</inkml:trace>
  <inkml:trace contextRef="#ctx0" brushRef="#br0" timeOffset="15861.8096">29243 227 4255 0,'0'-7'111'0,"0"2"93"15,0 4 90-15,26 1 163 0,-26 0 79 0,33 24 55 16,-8-6 87-16,3 6-151 0,7 6-190 0,3 7-148 16,4 3-177-16,-3 8-12 0,-1 5 0 0,-5 5 0 15,-5 6 0-15,-6 9 0 0,-9 4 0 0,-13 3 0 16,0 3-26-16,0-1-144 0,-44-2-192 0,17-5-338 16,-7-3-307-16,-4-6-395 0,-6-8-283 0,-1-6 337 15</inkml:trace>
  <inkml:trace contextRef="#ctx0" brushRef="#br0" timeOffset="59629.3858">3769 5613 1682 0,'1'0'77'15,"-1"0"46"-15,2 0 34 0,-2 0 16 0,0 0-25 16,0 0 10-16,0 0 29 0,2 0 35 0,-2 0 8 16,0 0-5-16,0 0-23 0,0 0-21 0,0 0-37 15,0 0-31-15,0 0-31 0,0 0-22 0,0 0-5 16,0 0 29-16,0 0 53 0,0 16 26 0,0-16 17 16,0 22-28-16,0-7-44 0,0 2-30 0,0 4-29 15,0 3-19-15,0 1-13 0,0 4-9 16,0 0-3-16,-24 1-6 0,24-3 2 0,0 0-5 15,-19-4-1-15,19 0 1 0,0-6 4 0,-11-2 4 16,11-5 5-16,0-1-1 0,0-3-8 16,0-3-1-16,0-1-9 0,0-2-8 0,0 0-34 0,0 0-31 15,24 0-60-15,-24-20-29 0,25 20-20 0,-10-22-11 16,2 22 15-16,3-26-7 0,0 12 10 16,1 1-9-16,0 3-27 0,0 10-31 0,-3-16-42 15,0 16-54-15,-4-8-65 0,-1 8-120 0,-2 0 39 16,-3 0 16-16,0 0 141 0</inkml:trace>
  <inkml:trace contextRef="#ctx0" brushRef="#br0" timeOffset="59862.101">3855 5503 2393 0,'0'0'56'0,"0"0"58"0,0 0 82 16,0 20 90-16,0-20 83 0,17 31 42 0,-17-10-5 16,10 7-23-16,-1 1-100 0,6 5-69 15,0 3-49-15,2 6-59 0,4-1-38 0,3 1-26 16,1 2-39-16,1-3-10 0,-2 1-61 0,0-8-135 16,0-3-275-16,1-3-297 0,-3-9-298 0,-3-4-102 15,2-8 285-15</inkml:trace>
  <inkml:trace contextRef="#ctx0" brushRef="#br0" timeOffset="60650.2785">8017 5661 1765 0,'1'17'55'16,"-1"-17"39"-16,1 0 25 0,-1 0 41 0,1 9-7 16,-1-9-2-16,1 12 15 0,1-12 4 15,-1 13-8-15,2-1 2 0,0-2-5 0,-1 2-8 16,0 0-9-16,-2 4-17 0,0-2-28 0,0 3-16 15,0 1-3-15,0-1-7 0,0 0 5 0,-21 0-1 16,21 2-24-16,0-2-21 0,-17 0-9 0,17-3-17 16,0 0 4-16,-11-2-8 0,11-1 1 0,0-5-12 15,0 0-34-15,0-4-40 0,0-2-55 0,0 0-65 16,0 0-34-16,19 0 6 0,-19-23 11 16,24 23 40-16,-8-19 38 0,2 19 26 0,2-18 8 15,1 18 15-15,1-16-13 0,-1 16-21 0,1-9-49 16,-2 9-76-16,1 0-79 0,-3 0-18 0,-2 0 32 0,-3 0 31 15,-2 0 66-15,-3 0 63 0</inkml:trace>
  <inkml:trace contextRef="#ctx0" brushRef="#br0" timeOffset="60856.0255">8072 5567 2276 0,'0'0'99'16,"0"22"126"-16,19-22 123 0,-19 31 157 0,22-11 25 16,-5 6-71-16,1 3-81 0,6 2-143 0,3 4-119 15,3 3-60-15,1 1-46 0,2 1-42 16,1 0-107-16,-1 0-200 0,3-6-224 0,-5 2-195 16,3-5-238-16,-2-3 26 0,-3-6 227 0</inkml:trace>
  <inkml:trace contextRef="#ctx0" brushRef="#br0" timeOffset="61635.5546">12149 5525 1906 0,'8'0'48'16,"-8"-1"56"-16,3 1 23 0,-3 0 67 0,2 0 21 16,-2 0 12-16,0 0 24 0,0 0-4 0,0 0-18 15,0 0-21-15,0 0-4 0,0 16-7 0,0-16-27 16,0 0-8-16,0 14-29 0,0-14-16 0,0 17 12 16,0-2-8-16,0 2-1 0,0 3-23 15,0 6-29-15,0 3-20 0,-22 2-19 0,22 1-16 0,-18 2-5 16,18 0-13-16,-21-1 1 0,21-5 4 15,-20-3-8-15,20-2 4 0,-18-4 9 0,18-5-6 16,-7-4-13-16,7-3-12 0,0-2-25 0,0-5-47 16,0 0-34-16,0 0-54 0,28 0-44 0,-28-23-10 15,31 23-9-15,-10-23 4 0,0 23 20 0,2-27 21 16,-1 13 30-16,2 2 37 0,0-1 23 0,-5 4 15 16,2 9 1-16,-3-12-17 0,0 12-31 0,-2 0-42 15,-3 0-68-15,-2 0-106 0,-1 0-101 16,-4 17 14-16,-2-17 36 0,-4 0 148 0</inkml:trace>
  <inkml:trace contextRef="#ctx0" brushRef="#br0" timeOffset="61830.2732">12187 5450 2194 0,'0'0'95'0,"0"26"107"15,0-26 134-15,0 34 160 0,24-11 24 16,-24 6-54-16,28 5-92 0,-6 4-151 0,0 3-120 0,3 5-51 16,2 3-72-16,4 2-142 0,0-1-245 0,1-1-227 15,-1-2-218-15,2-3-149 0,-2-2 140 16,-4 2 227-16</inkml:trace>
  <inkml:trace contextRef="#ctx0" brushRef="#br0" timeOffset="62614.2326">12180 9772 1266 0,'2'-3'70'0,"-2"0"52"16,0-2 54-16,0 1 50 0,0-1-32 16,0-2 3-16,0 2 14 0,0-3 31 0,0-1 30 15,0 0 2-15,0 1-2 0,0-1-19 0,0 1-5 16,0-1-6-16,0 1-23 0,-11 1-28 0,11 2-27 15,0 1-31-15,0 4-17 0,0 0-28 0,0 0-12 16,0 0-14-16,0 0 15 0,0 0 34 0,0 19 25 16,0-19 33-16,0 24-21 0,0-9-26 0,0 4-34 15,0 2-31-15,0 3-31 0,0 4-8 0,0 1-13 16,0 0-5-16,-22 2 10 0,22 1-6 0,-20-1 0 16,20 1-1-16,-28-1-6 0,15-4 1 0,13-1 3 15,-18-2-1-15,7-7 7 16,11 0-8-16,-11-5-2 0,11-4-8 0,0-1-13 0,-5-6-26 15,5-1-26-15,0 0-38 0,0 0-21 0,0 0-10 16,22 0-2-16,-22-22 13 0,25 22 15 0,-7-20 21 16,0 20-1-16,4-20 46 0,-1 8 6 0,1 0 21 15,1 3 31-15,1-1-16 0,-1 2-11 0,-3 1-62 16,0 7-104-16,-3-9-132 0,-2 9-129 16,-5 0-61-16,-2 0-41 0,-4 0-56 0,-4 0-61 0,0 0 11 15,0 0 144-15</inkml:trace>
  <inkml:trace contextRef="#ctx0" brushRef="#br0" timeOffset="62810.9098">12207 9590 2276 0,'-2'0'73'0,"-1"0"78"15,1 22 87-15,2-22 143 0,-2 39 77 0,2-10 25 16,0 2-1-16,0 8-111 0,29 4-120 0,-29 3-91 15,36 5-78-15,-15 3-46 0,6 6-48 0,1 3-119 16,2-1-247-16,4 1-270 0,-1-4-207 16,1-3-231-16,2-3 94 0,-3-7 282 0</inkml:trace>
  <inkml:trace contextRef="#ctx0" brushRef="#br0" timeOffset="63507.9092">12102 14041 1739 0,'0'0'68'0,"0"0"32"0,8 0 69 16,-8 0 58-16,0 17-12 0,0-17 10 0,0 0 3 15,0 21 7-15,0-21 10 0,0 17 11 0,0-17-41 16,0 16-45-16,0-8-45 0,0 4-34 16,0-1-26-16,0 2-13 0,0 3-13 15,0 0-4-15,0 3-20 0,0-1-1 0,-20 0-13 0,20 1-16 16,-16 1 24-16,16-1-6 0,-16-1 2 0,16-1-2 15,-15-2-5-15,15 1-5 0,-12-1-6 0,6-4 9 16,6 0-15-16,-7-5 0 0,7-1-16 0,-2-2-41 16,2-1-8-16,0-2 0 0,0 0-11 0,23 0 3 15,-23 0-11-15,29-24-11 0,-10 24 23 0,3-23 24 16,5 9 16-16,-1-1-3 0,1 1-24 0,0 0-44 16,-1 5-45-16,-2 9-33 0,-4-14-42 0,-3 14-47 15,-3-6-84-15,-3 6-64 0,-5 0 11 0,-1 0-52 16,-2 0 138-16</inkml:trace>
  <inkml:trace contextRef="#ctx0" brushRef="#br0" timeOffset="63693.5333">12192 13926 2479 0,'0'0'111'0,"15"0"118"16,-15 29 176-16,0-9 162 0,20 5-1 15,-9 5-48-15,4 2-110 0,0 10-131 0,3 0-100 0,0 5-74 16,6 5-72-16,-1 1-95 0,2 3-142 16,-6-2-316-16,4-4-280 0,0-7-180 0,-1-5-124 15,1-9 159-15,-3-8 285 0</inkml:trace>
  <inkml:trace contextRef="#ctx0" brushRef="#br0" timeOffset="64493.8918">7885 13948 1750 0,'6'-9'64'0,"-1"1"21"0,-1 2 38 16,-1 3 43-16,0 0-36 0,-2 1 23 0,-1 2 5 16,0 0 13-16,0 0 29 0,0 0-1 15,0 22 26-15,0-22-4 0,0 19-2 0,0-19-4 0,20 29-33 16,-20-11-38-16,0 2-39 0,0 2-23 16,14 0-25-16,-14 2-1 0,0 2-18 0,0-1-10 15,0 2-5-15,0 0-9 0,0-3 2 16,0 0-4-16,0 0-10 0,-23-2 0 0,23-3 4 0,0-2-11 15,-16-3 11-15,16-2-32 0,0-2-51 0,-10-3-38 16,10-3-57-16,0-3-30 0,0-1-7 0,0 0-22 16,0 0-16-16,0 0-1 0,0 0-6 0,0 0 23 15,17-22 32-15,-17 22 16 0,21-21 16 0,-5 21 9 16,0-24-2-16,5 12 5 0,0-1-5 0,1 4-24 16,1-2-8-16,-3 11 19 0,-1-9-11 0,0 9 1 15,-3 0-60-15,-4 0 20 0</inkml:trace>
  <inkml:trace contextRef="#ctx0" brushRef="#br0" timeOffset="64722.8844">8051 13951 2833 0,'0'0'145'0,"0"27"151"0,19-8 182 0,-19 2 126 16,21 7-81-16,-21 2-75 0,30 7-140 16,-10 4-110-16,3 6-67 0,3 6-73 0,0 1-53 15,3 0-103-15,-1-2-91 0,-6-2-130 0,4-9-252 16,-3-3-172-16,-5-9-151 0,3-10-149 0,-2-6 114 16,-8-4 259-16</inkml:trace>
  <inkml:trace contextRef="#ctx0" brushRef="#br0" timeOffset="65526.0622">3740 13931 1921 0,'8'-10'45'0,"0"10"44"0,-1 0 40 0,0-7 52 15,-1 7 3-15,0 0 24 0,-1 0 20 0,0 0 1 0,-1 0 10 16,-1 16-8-16,1-16-1 0,-1 0-1 16,0 20-37-16,0-20-14 0,-1 20-22 0,-2-8-18 15,0 3-2-15,0 2-20 0,0 2-22 16,0 3-24-16,0 2-17 0,0 4-9 0,-26 2-18 0,26 1 9 15,-19 1-13-15,19 1-12 0,-22 1 6 0,22-3-16 16,-16-3 6-16,16-3 0 0,-14-3-7 0,14-6 0 16,0-1-4-16,-7-6-3 0,7-4-1 0,0-3-21 15,0-2-20-15,0 0-52 0,0 0-65 0,0-21-48 16,21 21-34-16,-21-26-7 0,23 10 34 0,-23 1 21 16,31-2 31-16,-14-1 21 0,2 3 4 15,2 2 1-15,-1 2-21 0,0 11-25 0,-2-10-46 16,0 10-54-16,-2 0-56 0,-3 0-72 0,-2 0 0 15,-1 0-53-15,-2 0 98 0,-3 0 134 0</inkml:trace>
  <inkml:trace contextRef="#ctx0" brushRef="#br0" timeOffset="65735.4046">3792 13953 2268 0,'0'0'125'0,"0"0"116"16,0 0 151-16,0 0 168 0,24 29 4 0,-24-12-53 16,27 5-104-16,-10 4-136 0,2 6-113 0,2 2-50 15,3 4-41-15,3 8-31 0,0 2-26 0,1 3-62 16,0 0-92-16,1 0-179 0,-2-7-241 0,-2-3-167 16,-2-5-145-16,-3-10-77 0,-3-9 92 0,-2-6 218 15</inkml:trace>
  <inkml:trace contextRef="#ctx0" brushRef="#br0" timeOffset="66478.9511">3744 9643 1274 0,'9'0'93'15,"-9"0"72"-15,6 0 41 0,-6 0 48 0,10 0-19 16,-7 0-6-16,1 17 13 0,0-17 27 0,2 17-6 16,-2-17-4-16,-1 24-2 0,0-10-34 15,-2 2-29-15,0 2-25 0,-1 0-23 0,0 1-25 16,0 2-15-16,0 0-34 0,0 1-33 0,0 1-5 16,-21-3-20-16,21 2-9 0,-15-1 4 0,15-1-14 15,-16-1-5-15,16-1 15 0,-15-2-11 0,15-3-4 16,-14 0-24-16,14-4-44 0,-6-1-52 0,6-3-54 15,0-2-45-15,0-3-38 0,0 0 3 0,0 0 18 16,20 0 26-16,-20-25 28 0,28 25 25 0,-9-25 5 16,3 9-2-16,2 1 6 0,0 0-15 0,0 0 0 15,-2 1 10-15,0 1-20 0,-3 1-13 0,-5 5-47 16,0-1-9-16,-4 8 15 0,-2-5 53 0,-4 5-5 16,-1 0 38-16,-3 0 42 15</inkml:trace>
  <inkml:trace contextRef="#ctx0" brushRef="#br0" timeOffset="66671.3846">3782 9590 2168 0,'0'-4'75'0,"0"3"107"0,0 1 108 16,20 0 143-16,-20 19 52 0,21-19-8 0,-21 32-36 15,27-7-90-15,-8 3-90 0,3 6-62 0,2 3-48 16,3 9-56-16,3 0-50 0,4 9-39 15,2 3-119-15,0 3-138 0,1-1-295 0,-2-4-256 16,0-5-191-16,-3-5-100 0,3-8 230 0,-3-8 259 16</inkml:trace>
  <inkml:trace contextRef="#ctx0" brushRef="#br0" timeOffset="70635.6794">6748 7902 1043 0,'0'0'103'0,"0"0"72"0,0 0 67 0,0 0 29 15,0 0-33-15,0 0-9 0,0 0-2 16,18 0 27-16,-18-17-8 0,0 17 14 0,0 0 13 15,10-22 7-15,-10 22 17 0,0 0-47 0,0-13-32 16,0 13-29-16,4 0-65 0,-4 0-10 0,0 0-20 16,4 0 20-16,-4 0 47 0,0 21 20 0,0-21-5 15,0 22-38-15,0-22-45 0,0 21-26 0,0-21-10 16,0 21-11-16,0-21 2 0,0 17-6 0,0-17 9 16,-16 9-2-16,16-9-13 0,0 6-12 0,-16-6-24 15,16 0-1-15,-11 0 5 0,4 0-13 0,0 0 10 16,-2-18-7-16,4 18-13 0,2-17 23 0,1 17-13 15,1-25 0-15,1 10 5 0,0-2-4 0,0-5 8 16,23 1 3-16,-23 0 4 0,19 2-11 16,-19 0 6-16,24 4-2 0,-24 4-3 0,22 5 5 15,-22 6 0-15,22 0 5 0,-10 0 0 0,0 20 6 16,0-20 11-16,0 34 0 0,-3-10 19 0,0 0 0 16,-3 3-13-16,-2 2-5 0,-1-3-14 0,-2 2-8 15,-1-2 3-15,0-2-5 0,0-4-3 16,0-1 0-16,0-5-4 0,-25-3 7 0,25 0-2 0,-19-7-5 15,19 0-6-15,-25-3-10 0,11-1-26 0,-1 0-20 16,-2 0-35-16,1-23-20 0,-2 23 8 0,2-29 15 16,2 12 43-16,1-1 19 0,2 0 18 0,2-2 19 15,5-2-2-15,4-2 15 0,0 3 12 16,0 0 2-16,0 0 20 0,27 1 5 0,-27 3 11 0,26 3-4 16,-26 2-9-16,24 5 3 0,-11 2-8 0,0 5 9 15,0 0 2-15,-1 0 2 0,1 0 4 16,-2 25-5-16,0-25 6 0,1 26-15 0,-5-7-10 15,-2-2-3-15,-1 0-11 0,-4 0 1 0,0-2-10 16,0-1-8-16,0-2-3 0,0-3-4 0,-22-9-2 16,22 8 3-16,-23-8-8 0,23 0 4 0,-26 0 2 15,13 0-4-15,0 0-1 0,-1-23-4 0,1 23-8 16,13-27-3-16,-16 10-5 0,16-1-16 0,0-1-19 16,0-2-56-16,0 3-81 0,0 3-94 0,27 4-76 15,-27 1-183-15,35 10-226 0,-15-5-135 16,0 5-247-16,4 0 152 0,1 0 318 0</inkml:trace>
  <inkml:trace contextRef="#ctx0" brushRef="#br0" timeOffset="71629.6066">9255 7957 974 0,'3'0'116'0,"-2"0"102"0,-1 0 87 16,0 0 53-16,0 0-57 0,0 0-26 16,0 0-11-16,0 0 31 0,0 0 23 0,0 0 17 15,0 0 10-15,0-14-26 0,0 14-54 0,0 0-56 16,0 0-52-16,0 0-33 0,0 0 12 0,0 0 9 16,0 0 5-16,0 0 35 0,0 0 18 0,0 0 17 15,0 0-3-15,0 19-41 0,0-19-40 0,0 15-29 16,0-15-27-16,0 16-10 0,0-6-14 0,-17 0-21 15,17-1-15-15,0 1-9 0,-21-2-7 0,21 1-4 16,-20-2 0-16,20-3 4 0,-17 0 1 16,8-3-5-16,-1-1 4 0,3 0-13 0,-1 0-19 0,2 0-22 15,-1-26-20-15,2 26-14 0,1-26 10 16,1 11 15-16,3-1 15 0,0-2 24 0,0-1 6 16,0-1 9-16,25 2 3 0,-25 1-2 15,26 1 5-15,-26-1-3 0,26 6 2 0,-11 1 0 0,-4 3-3 16,1 5 4-16,1 2 10 0,-2 0 8 0,-2 0 24 15,2 26 10-15,-2-26 6 0,-3 29-2 0,2-12-18 16,-5 0-6-16,-1 4-18 0,-2-1 3 0,0 0-9 16,0-3-5-16,0 0 2 0,0 0-4 0,-25 0 1 15,25-4 3-15,-19-2-4 0,19-2-9 0,-26-4 3 16,14 0 0-16,-2-4 1 0,-3-1-2 0,4 0-10 16,-3 0-20-16,2-24-16 0,-1 24-4 0,3-28-1 15,-1 13 9-15,6-1 22 0,0-2 12 0,4 1 1 16,3-2 13-16,0 0-2 0,0 0-3 15,25-1 7-15,-25 1-4 0,32 0 4 0,-12 2 0 16,1 2 15-16,2 3 14 0,-3 6 20 0,0 2 10 16,-3 2 6-16,-3 2-6 0,-2 0-3 0,-3 0 7 15,-2 28-16-15,-7-28 2 0,0 28-24 0,0-13-11 16,0 1-3-16,0 4-10 0,0-2-10 0,-28 2-57 16,9-3-83-16,1 0-142 0,-6-2-172 15,-2-2-114-15,-3-5-282 0,0-3-122 0,1-5-221 16,1 0 7-16,4 0 364 0</inkml:trace>
  <inkml:trace contextRef="#ctx0" brushRef="#br0" timeOffset="73546.8882">10105 8966 1639 0,'0'0'86'0,"0"0"64"0,-3 0 55 0,1 0 19 16,1 0-59-16,-1 0-22 0,-3 0-8 0,0 0 31 15,0 0 25-15,0-15 15 0,1 15 4 0,1 0 19 16,0 0 7-16,1 0-5 0,-2 0-2 0,2 0-36 16,0 0-44-16,1 0-42 0,-1 0-24 0,0 0-1 15,0 0 16-15,-2 0 9 0,2 0 3 16,-1 17 1-16,-1-17 0 0,1 18 13 0,-4-6 2 15,2 0-25-15,1 2-11 0,0-2-34 0,1 5-14 0,1-2-8 16,1-1-26-16,1 1 9 0,0-3-21 16,0-3 7-16,0-2 1 0,26-4-7 0,-26-3-2 15,32 0-29-15,-13 0-40 0,1-23-50 0,1 23-39 16,-2-33-15-16,1 14 3 0,0-1 18 0,-4-2 16 16,-4 1 21-16,-2 2 16 0,-1 0 19 0,-4 2 26 15,-5 0 16-15,0 2 25 0,0 2 13 0,0-1-1 16,-21 4 1-16,21 0 5 0,-24 1-6 0,24 2 16 15,-27 3 15-15,27 1 13 0,-27 3 37 0,15 0 0 16,-2 0 1-16,2 0 13 0,-1 27-16 16,2-27 5-16,1 26 4 0,-2-9-14 0,4 1-9 0,1 0 4 15,-1 0-9-15,5 1-2 0,1-2-7 0,2-3-9 16,0 1-11-16,0-4-14 0,0-3 5 16,22-1-18-16,-22-2 5 0,20-5 5 0,-20 0-6 15,28 0 8-15,-14 0-6 0,-1 0-9 16,0-20-3-16,-1 20 0 0,0-16 1 0,-2 16-11 0,-1-17-22 15,-2 17-15-15,-2-14-15 0,1 14 7 0,-2-12 23 16,-2 12 13-16,-1-13 17 0,-1 8 9 0,0-1 6 16,0 2-5-16,0-1 17 0,-27 0 12 0,27 1 32 15,-26 1 29-15,12 1 19 0,-3 0 13 0,3 2 11 16,-3 0 7-16,3 0 3 0,-1 0-6 16,3 0-25-16,3 19-24 0,0-19-26 0,2 19-13 0,7-19-16 15,-5 23-3-15,5-9-10 0,0-2-8 0,0 1-6 16,0-2-2-16,23 0-7 0,-23-5-28 15,23-6-113-15,-23 7-192 0,25-7-168 0,-25 0-339 16,21 0-246-16,-21 0-163 0,19-19 56 0,-19 19 363 16</inkml:trace>
  <inkml:trace contextRef="#ctx0" brushRef="#br0" timeOffset="74605.8344">10021 11301 964 0,'-4'-3'107'0,"0"1"106"0,1 2 86 15,0-2 67-15,1 1-72 0,2 1-48 16,-1-1-12-16,-2 1 13 0,1 0 29 0,0 0-18 15,0 0-10-15,2 0-38 0,-3 0-21 0,1 0-9 0,2 0-37 16,0 0 2-16,0 0-2 0,0 16-8 16,0-16 0-16,0 15-27 0,0-15-12 0,0 19-8 15,0-7-1-15,22 1 7 0,-22 0-38 0,14 0-3 16,-14-3-29-16,15 1-21 0,-15-3 7 0,19 0-13 16,-7-3 4-16,0-1 1 0,0-4-10 0,1 0-20 15,1 0-32-15,-4-23-51 0,1 23-38 0,2-33-27 16,-3 14-31-16,-3-5-13 0,0 2-18 0,-1-3-6 15,-4 1 31-15,0 2 52 0,-2 1 55 0,0 2 57 16,0 2 33-16,0 2 3 0,-21 1 16 16,21 4-7-16,-18 1 6 0,18 0 7 0,-19 3 22 15,19 1 22-15,-21 2 29 0,11 3 41 0,10 0 15 16,-18 0 22-16,18 0 12 0,-11 0 18 0,5 25-1 16,1-25-5-16,0 25-25 0,2-8-27 0,-1 2-21 15,0-1-20-15,2 5-8 0,2-3-36 16,-1 0-1-16,-1-3-5 0,2-2-14 0,0-3 6 0,0 0-21 15,0-6-2-15,0-2 0 0,23-2-6 0,-23-2 0 16,27 0-7-16,-27 0-2 0,29-19 1 0,-12 19 0 16,-1-20-6-16,0 20-8 0,-2-26-46 0,-2 12-24 15,-4-1-19-15,2 3-22 0,-2 0 20 0,-1 2 12 16,-4-2 13-16,0 3 16 0,-2-2 21 0,-1 2 1 16,0 2 5-16,0-2 28 0,-24 1-5 0,24 3 12 15,-19 0 11-15,19 2-16 0,-29 2 23 0,15 1 0 16,1 0 17-16,-3 0 24 0,3 0-6 15,0 0 32-15,-1 22-11 0,5-22-7 0,0 16-1 16,2-16-20-16,0 18 0 0,3-18-11 0,3 15-5 16,1-15 3-16,0 12-5 0,0-12-7 0,0 10-10 15,0-10-14-15,0 9 0 0,0-9 3 0,21 6-68 16,-21-4-125-16,0 1-266 0,0 0-252 16,14 0-209-16,-14 3-157 0,0-2 188 0,0 6 257 0</inkml:trace>
  <inkml:trace contextRef="#ctx0" brushRef="#br0" timeOffset="75574.0987">9255 12160 766 0,'-1'0'72'0,"0"0"86"0,1 0 90 0,-1 0 80 15,-1-5 0-15,0 5-50 0,2 0-8 0,-2 0-5 16,-2 0 2-16,2 0 31 0,-1 0-12 0,0 0 10 16,2 0-6-16,-1 0-19 0,-1 0-29 0,2 0-55 15,-1 0-52-15,2 0-23 0,-1 0-21 0,1 0-26 16,-1 0-11-16,1 0-20 0,0 0-16 15,0 0-7-15,0 0 4 0,0 0 9 0,0 0 23 16,0 0 29-16,0 20 7 0,21-20 0 0,-21 0-3 16,15 16-12-16,-15-16-6 0,21 17 1 0,-10-7-18 15,0-1-13-15,0-1-8 0,1 0-11 0,1-1-5 16,-2-2-7-16,0-1 5 0,-1-4-9 0,-1 0 9 16,0 0 0-16,1 0-3 0,-4 0 3 0,-1-26-9 15,1 26-2-15,-6-25-8 0,0 10-10 0,0-1 6 16,0 0-11-16,0-1 4 0,-19 2 5 0,19 0-6 15,-22-1 20-15,22 3-3 0,-24 1 4 0,24 3 8 16,-27 1 2-16,15 3 3 0,-1 2 20 16,4 3 14-16,-3 0 7 0,1 0 4 0,0 0-1 0,4 0-6 15,-1 20-2-15,-1-20 8 0,2 15 5 16,0-15 15-16,2 21-1 0,2-21 3 0,0 19-15 16,3-6-20-16,0-2-1 0,0 2-5 15,0-1 0-15,0-2 4 0,22 1-5 0,-22 0-9 0,22-2-3 16,-22-1-7-16,23-4-7 0,-23-2-2 0,23 0-3 15,-11-2-5-15,-12 0 4 0,18 0 5 0,-9-19-4 16,-1 19-4-16,0-19 2 0,-1 19-4 0,-1-24 3 16,0 24 1-16,-2-24-14 0,-4 10-12 0,0 2-8 15,0 0 2-15,0 1 9 0,0 2 7 16,-26-1 9-16,26 1 0 0,-18 2 1 0,18 3 7 0,-18 0-3 16,18 3 5-16,-16 1-4 0,16 0 5 0,-11 0 2 15,11 0-5-15,-8 0 5 0,8 23-2 16,0-23-2-16,0 15 2 0,0-15-5 0,0 13 0 15,0-13-6-15,0 11 5 0,0-11-3 0,0 0-15 16,0 11-51-16,21-11-129 0,-21 0-138 0,0 0-136 16,21 0-239-16,-21 0-165 0,19 0-114 0,-9 0-170 15,1 0 244-15,4 0 291 0</inkml:trace>
  <inkml:trace contextRef="#ctx0" brushRef="#br0" timeOffset="76610.5866">6805 12143 1550 0,'0'0'107'0,"-19"-11"67"0,19 11 47 16,0 0 27-16,0-9-73 0,0 9-4 0,-13 0 18 15,13 0 45-15,-10 0 16 0,3 0 15 16,-1 0 6-16,1 0-13 0,-2 0 4 0,-1 0-22 0,2 0-41 16,2 0-43-16,0 0-12 0,0 0-13 15,4 0 9-15,-4 0 17 0,4 0-5 0,1 0 5 16,-1 15 7-16,0-15 8 0,-1 14 1 0,2-14-24 16,1 20-24-16,0-11-30 0,0 1-27 0,0 2-17 15,0-2-22-15,0-1-14 0,0-2-6 0,19-1-8 16,-19-2-1-16,0-1 8 0,18-2-10 0,-18-1 10 15,18 0-6-15,-9 0-4 0,0 0 6 16,3-25-1-16,1 25-3 0,0-27-2 0,-2 12 1 0,-1-3-7 16,3-1-2-16,-2 1-9 0,-4 1-17 0,1-1-3 15,-3 3-1-15,-4 0 10 0,-1 2 14 16,0 2 3-16,0 1 8 0,0 2 4 0,-23-1-3 16,23 4 8-16,-22 1-1 0,22 1-1 0,-29 1 6 15,15 0 11-15,-3 2 10 0,0 0 14 16,1 0 10-16,1 0 5 0,0 0 21 0,3 16 32 0,-1-16 21 15,5 14 13-15,0-14 4 0,3 17-20 0,3-17-9 16,0 22-11-16,2-11-10 0,0 2-12 0,0 1-26 16,21-3-23-16,-21 3-24 0,26-3-14 0,-10 0 0 15,-1-4 0-15,1-2 0 0,-4 0 0 0,2-4 0 16,-2-1 0-16,-2 0 0 0,1 0 0 0,-4 0 0 16,0-18 0-16,-1 18 0 0,2-22 0 0,-5 22 0 15,-1-24 0-15,-2 24 0 0,0-24 0 16,0 12 0-16,0-1 0 0,0 4-22 0,-24 0-23 15,24 1-15-15,-21 2-8 0,21 0 19 0,-22 1 22 16,22 1 13-16,-18 4 4 0,18-2 2 0,-15 1-1 16,15 1 1-16,-8 0 1 0,8 0-15 0,0 0-17 15,0 0-24-15,0 0-31 0,0 0-43 0,0 0-86 16,0 0-147-16,0 17-182 0,26-17-157 0,-26 0-259 16,16 12-134-16,-16-12-100 0,22 0 103 0,-22 0 363 15</inkml:trace>
  <inkml:trace contextRef="#ctx0" brushRef="#br0" timeOffset="77632.0889">5953 11190 2124 0,'0'0'54'0,"0"17"65"16,-8-17 76-16,8 0 84 0,-6 15 25 0,6-15 45 16,-6 12 34-16,2-12 3 0,2 9-35 0,2-9-45 15,0 9-77-15,0-9-56 0,0 5-11 0,0 0-31 16,0 0-9-16,0 0-16 0,0 0-5 0,0 3-23 16,0-1-5-16,0 2 0 0,0 0-19 0,0-1 5 15,0 1-21-15,22 0-8 0,-22-2-8 0,12 0-11 16,-12-2 6-16,14-1-7 0,-14-3 2 0,17-1-5 15,-7 0-6-15,-3 0 1 0,2-18-6 0,2 18 0 16,-1-21 3-16,0 21-2 0,-4-28-11 0,2 11-8 16,-1 1-8-16,-3 2-4 0,-1-2 5 0,-1 3 15 15,-2-1 4-15,0 3-1 0,0 1 20 16,0 1-9-16,0 1-3 0,0 4 8 0,-24 1-9 16,24-1 15-16,-19 1 6 0,19 3 8 0,-29-1 22 15,12 1 25-15,2 0 35 0,-2 0 27 16,1 0 7-16,0 0-7 0,2 0-10 0,1 17-11 0,4-17 15 15,0 15 15-15,0-15 0 0,4 24 7 0,1-10-15 16,4 1-29-16,0 2-18 0,0 0-24 0,0-1-26 16,22 0-19-16,-22-2-12 0,23-2 0 0,-23-2-9 15,29-3 9-15,-15-1-7 0,-1-4 0 0,1-2 1 16,0 0 3-16,0 0-20 0,-2-24-54 0,-1 24-38 16,-1-32-50-16,-4 12-12 0,-2-1 26 0,-4-4 19 15,3 2 25-15,-3-1 21 0,0 5 3 16,0-1 11-16,-31 3 22 0,31 0 10 0,-30 5 20 15,14 3 12-15,-2 1 1 0,0 3 14 0,1-1 16 16,2 5 12-16,2 1 26 0,2 0 16 0,0 0 27 16,2 0 29-16,3 24 18 0,6-24 12 0,-8 17-6 15,8-17-36-15,0 21-48 0,0-21-38 0,0 20-36 16,19-10-6-16,-19 2 0 0,20-12 0 0,-20 12 0 16,27-12 0-16,-13 0-122 0,0 0-167 0,1 0-263 15,-2-22-284-15,3 22-294 0,-4-38-267 16,0 13-99-16,-2-7 284 0</inkml:trace>
  <inkml:trace contextRef="#ctx0" brushRef="#br0" timeOffset="78551.8702">5955 8868 1665 0,'0'0'95'0,"0"0"74"0,0 0 28 16,0 0 70-16,0 0-24 0,0 0 4 0,0 0 34 16,-14 0 28-16,14 0 21 0,0 0-15 0,0 0-8 15,0 0-57-15,0 0-47 0,-8 0-32 16,8 0-32-16,0 0-9 0,0 0 2 0,0 0 20 15,0 0 22-15,-4 0 5 0,1 0-11 0,1 0-22 0,2 0-10 16,-4 0-11-16,1 0-12 0,0 18-6 16,-1-18-6-16,0 20 0 0,0-6-2 0,-1 2-1 15,3 2-7-15,1 2-14 0,1 0-12 0,0 2-9 16,0-2-15-16,0-3-11 0,19 0-15 0,-19-2-6 16,18-1-9-16,-18-5-5 0,26-4 5 0,-26-2-7 15,27-3-16-15,-12 0-36 0,0 0-50 0,0-29-53 16,-2 29-47-16,0-34-36 0,-1 13-22 0,-4-3-11 15,-1 1 20-15,-2-1 46 0,-3-2 53 0,-2 3 56 16,0 1 51-16,0 4 21 0,0-1 16 0,-24 3 10 16,24 3 5-16,-29 0 0 0,11 6 10 0,2 2 0 15,-2 3 5-15,1 2 10 0,0 0 5 0,3 0 1 16,-1 24 0-16,3-24 29 0,-2 31 14 16,4-14 13-16,-3 3 15 0,3-2 6 0,1 2 10 15,1-5 25-15,2-1-1 0,3-1-5 0,1-4-18 16,2 1-30-16,0-4-16 0,0 0-22 0,22-3-18 15,-22 1-8-15,23-3-14 0,-23 1-8 16,31-2 2-16,-15 0-6 0,4 0 0 0,-2 0-1 0,2-20-25 16,-3 20-27-16,0-19-36 0,1 19-34 0,-5-24-27 15,1 12-12-15,-5-2-5 0,-4 1 14 0,-2-1 48 16,-3 3 37-16,0-3 36 0,0 5 14 0,-20 0 9 16,20 1-3-16,-31 2 3 0,12 2 4 0,1 2 7 15,-1 2 3-15,0 0 11 0,2 0 0 16,-2 22-5-16,4-22 5 0,2 24-5 0,3-24 0 15,1 30-36-15,9-15-80 0,-5 0-129 0,5-2-274 16,0-2-259-16,0 1-192 0,34-4-156 0,-12-8 188 16,2 0 289-16</inkml:trace>
  <inkml:trace contextRef="#ctx0" brushRef="#br0" timeOffset="79642.9077">5996 8949 600 0,'1'0'13'0,"0"0"44"0,0 0 10 16,-1 0 28-16,0 0 1 0,0 0-27 16,0 0 44-16,0 0 32 0,0 0 38 0,0 0 24 15,0 12-28-15,0-12-36 0,0 0-27 0,0 0 5 16,0 7 22-16,0-7 33 0,15 0 29 0,-15 0 15 15,0 0 8-15,0 0 31 0,0 0 36 0,0 0 1 16,0 0-11-16,0 0-49 0,0 0-72 0,0 0-21 16,0 0-2-16,0 0-9 0,0 0 7 0,-13 0-14 15,13 0-28-15,0 0-28 0,0 0-21 0,0 0-23 16,0 0-13-16,0 0 3 0,0 0-5 16,0 0-3-16,0 0 3 0,0 0-10 0,0 0 9 0,0 0-1 15,0 14-8-15,18-14 8 0,-18 0-9 16,15 12 0-16,-15-12 5 0,18 0-4 0,-7 11 5 15,-2-11-8-15,1 0 1 0,0 0 6 0,-1 0-12 16,0 0 13-16,0 0 0 0,-3 0-13 0,-1-22-13 16,-1 22-27-16,-1-19-12 0,-2 19 16 0,-1-20 6 15,0 9 18-15,0 0 5 0,-18 1-9 0,18 1 20 16,-25 1 2-16,8 3 1 0,2 5-2 16,-5-6-10-16,2 6-4 0,1 0 3 0,1 0-8 0,1 22-16 15,4-22-56-15,1 29-114 0,10-12-212 0,-7 0-217 16,7 2-179-16,0 0-175 0,0-4 79 15,29-1 239-15</inkml:trace>
  <inkml:trace contextRef="#ctx0" brushRef="#br0" timeOffset="88733.6487">7867 9905 1030 0,'0'0'93'0,"0"0"80"0,0 0 58 0,-6 0 53 16,6 0-45-16,0 0-31 0,-4 0-34 0,2 0 11 15,0 0 15-15,1 0 3 0,0 0 3 0,0 0-49 16,0 0-61-16,1 10-34 0,0-10-1 0,0 0 16 16,0 13 34-16,0-5 3 0,0 3-12 0,0 0-23 15,0 3-33-15,0 2-1 0,0 1-9 0,0 0-5 16,0 1 4-16,18-2-2 0,-18-3 7 0,15 2 8 15,-15-1-3-15,19-4 2 0,-19 0-8 0,20-3-4 16,-9 0-2-16,2-3-13 0,-1 1 10 0,1-2 0 16,-1-3 2-16,1 3-6 0,2-3-4 15,-2 0-4-15,1 0-2 0,0 0 6 0,-1 0-6 16,1-19-1-16,-1 19-4 0,-2 0-5 0,-1 0-1 16,0-13 6-16,-2 13 9 0,-1 0 11 0,0 0-5 15,-3 0 6-15,2 17 0 0,-2-17-1 0,-1 24 6 16,-1-10 1-16,-1 2-6 0,-1 4-2 0,0-1 6 15,0 2 7-15,0-2 6 0,0 1-1 0,-20-2 2 16,20 1-23-16,-17-1-8 0,17-4-9 16,-22-1-17-16,10-1 0 0,-2 0-11 0,1-2-25 0,-2-3-31 15,-1-4-44-15,1-3-94 0,-1 0-105 16,0 0-131-16,2 0-94 0,-1-18-34 0,1 18-37 0,2-16-71 16,2 16 78-16,3-17 44 0,0 17 170 15</inkml:trace>
  <inkml:trace contextRef="#ctx0" brushRef="#br0" timeOffset="89300.1637">7884 9893 671 0,'0'0'45'0,"0"0"39"0,0 0 52 15,0 0 67-15,-6 0 9 0,6 0 4 0,-4 0 1 16,2 0-17-16,0 0-31 0,0 0-2 0,-1 0 5 15,0 0 13-15,1 10 46 0,1-10 18 0,0 0 40 16,0 0 29-16,0 0 28 0,1 0-4 16,0 0-35-16,0 0-37 0,0 0-52 0,0 0-8 0,0 0-25 15,0 0-12-15,0 0-1 0,0 0-2 16,0 0 1-16,22-17-2 0,-22 17-11 0,18-18-13 0,-18 18-12 16,25-24-20-16,-10 11-21 0,1-1-19 15,2-2-22-15,-2 4-20 0,2-1-16 0,-1 3-15 16,-2 1-4-16,-2 3 0 0,0 2 0 0,-4 1-13 15,-2 2-55-15,-2 1-104 0,-3 0-198 0,-1 0-170 16,-1 0-287-16,0 0-256 0,0 0-247 0,-19 0 71 16,19 0 343-16</inkml:trace>
  <inkml:trace contextRef="#ctx0" brushRef="#br0" timeOffset="91336.6317">24522 9728 1814 0,'0'0'81'0,"0"0"38"0,0 0 79 16,0 0 69-16,0 0-1 0,0 0 43 16,0 0 17-16,-18 0 35 0,18 0-16 0,0 0-22 15,0 12-60-15,-12-12-75 0,12 0-37 0,0 0-33 16,0 0 2-16,0 0 13 0,0 0 11 0,0 0 2 16,0 0-28-16,0 0-17 0,19 0-31 0,-19 0-11 15,19-14-3-15,-19 14-20 0,22 0-1 0,-8-15-6 16,2 15-3-16,0-12-3 0,1 12-3 0,-3 0-6 15,5-9-11-15,1 9 7 0,-5 0-12 0,1 0 7 16,-3 0 1-16,-4 0-13 0,1 0 7 16,-1 17-5-16,-1-17 10 0,-4 16 4 0,2-16 7 15,-2 20 4-15,-1-9-2 0,-2 2 5 0,-1 2-1 16,0 2 3-16,0 1 1 0,0 0 9 0,0-1-1 16,-21 4-2-16,21-1-1 0,0 0-16 0,-22-2-5 15,22 0-1-15,-13-3-9 0,13-3 5 0,0-1 2 16,-11-4-12-16,11-2-1 0,0-3-28 0,0-2-53 15,0 0-37-15,0 0-45 0,24-22-9 0,-24 22 29 16,22-26 40-16,-5 26 52 0,-4-27 40 0,4 15 13 16,-3 0 17-16,2 12 7 0,-2-18 7 0,2 18 22 15,-4-9 9-15,3 9 18 0,-5 0 25 16,1 0 9-16,1 0-2 0,-3 0-7 0,0 22-26 16,-1-22-24-16,0 20-14 0,-2-20-14 0,-1 24-2 0,-1-9 9 15,-2-3 17-15,-1 5 10 0,-1-3 6 16,0 3-1-16,0 0-10 0,0 0-13 0,-20 0-16 15,20 0-7-15,-28 0-12 0,12 0-4 0,-2-3 0 16,-1 1-2-16,-2-1 0 0,2-1-26 0,-2-5-46 16,-1-1-80-16,4-3-123 0,-5-4-117 0,4 0-137 15,1 0-253-15,1-18-159 0,0 18-189 0,0-24 4 16,5 24 333-16</inkml:trace>
  <inkml:trace contextRef="#ctx0" brushRef="#br0" timeOffset="93318.6285">23456 7908 771 0,'0'0'58'0,"-5"-11"75"16,5 11 75-16,0 0 79 0,0 0 12 0,0 0-12 15,-3 0-29-15,2 0-17 0,1 0 12 0,0 0 28 16,0 0 46-16,0 0 4 0,0 0-4 0,0 0-22 16,0 0-52-16,0-15-20 0,0 15-60 0,0 0-37 15,0 0-28-15,0 0-20 0,0 0 12 0,0 0 7 16,-11 0 29-16,11 0 11 0,0 0 18 0,0 0-3 16,0 0-18-16,-7 0-16 0,7 0-25 0,0 0-17 15,-3 0-12-15,-1 0-6 0,-1 15-12 0,1-15-10 16,-1 19-6-16,-1-4-5 0,1 2-8 15,-2 2-3-15,3 2-4 0,0-1-8 0,0 3 0 16,3-1-9-16,1-1-7 0,0-2 0 0,0-2-2 16,0-3-4-16,21-5-9 0,-21-2-50 0,23-4-85 15,-23-3-98-15,31 0-90 0,-16 0-29 0,2-29 22 16,-1 29 37-16,0-36 45 0,-3 16 23 0,-2 1 28 16,-1 0 50-16,-10-1 60 0,9 5 50 0,-9 1 41 15,0 3 36-15,0 1 20 0,0 3 46 0,-23 0 28 16,23 2 22-16,-22 2 26 0,22 3-4 0,-27-4-9 15,12 4 6-15,2 0-12 0,0 0 10 0,0 0 25 16,1 16-8-16,1-16-9 0,1 20-17 0,0-20-37 16,0 21-15-16,3-8-12 0,1 1-13 0,2-2-10 15,2-1-17-15,2 0-11 0,0-1-8 16,0-1-13-16,0-1-6 0,21 1 2 0,-21-1-10 16,22-1 7-16,-22-3 5 0,27 1-5 0,-11-3-4 15,0 1 5-15,0-3-9 0,1 0 4 0,-1 0 6 16,-1 0-7-16,-2 0-3 0,0-24-29 0,-2 24-43 15,0-16-23-15,-4 16-27 0,-1-18 18 0,-2 5 32 16,-1 0 23-16,0-1 21 0,-3-1 21 0,0 2-1 16,0-1 10-16,0-1 16 0,-22 0 1 0,22 2 27 15,-17 0 29-15,17 5 22 0,-16 0 28 16,16 3 12-16,-16 0-1 0,16 5-3 0,-19 0-11 16,10 0-15-16,0 0-13 0,-2 26-4 0,1-26-2 15,1 26 4-15,1-10-4 0,0 1 0 0,2-1-10 16,4 0-8-16,-1-1-1 0,3 0-14 0,0-5-18 15,0-1-16-15,0-9-15 0,21 7-4 0,-21-7-12 16,20 0-75-16,-20 0-122 0,25 0-209 0,-10-19-200 16,-2 19-210-16,3-19-247 0,0 19-126 0,0-24-80 15,0 11 290-15</inkml:trace>
  <inkml:trace contextRef="#ctx0" brushRef="#br0" timeOffset="94435.9461">26038 7907 457 0,'2'0'17'0,"-2"0"20"0,0 0 41 0,0 0 39 15,0 0 36-15,0 0 49 0,0 0 28 0,0 0 26 16,0 0 7-16,0 0-22 0,0-15-22 0,0 15-31 16,0 0 4-16,0 0 13 0,0 0 22 0,0-7 21 15,0 7 26-15,0 0 26 0,0 0 0 0,0 0-5 16,0-6-56-16,0 6-43 0,0 0-18 0,-16 0-25 15,16 0 33-15,0 0 19 0,-13 0-6 0,13 0 35 16,-14 0-26-16,8 0-27 0,-1 18-5 0,-2-18-32 16,0 11-18-16,2-11-18 0,-1 16-20 0,1-7-11 15,-2 1-18-15,4 4-8 0,-1-4-15 16,3 4-10-16,1-1-5 0,0 3-8 0,2-1-6 16,0-1-8-16,0-1 1 0,0-4-6 0,0-1 2 15,27-2-5-15,-27-3-38 0,27-3-30 0,-12 0-49 16,6 0-32-16,-4-27-16 0,4 27-31 0,-3-33-34 15,-1 17-23-15,0-3 4 0,-6 1 33 0,-1 0 59 16,-4-1 50-16,0 2 54 0,-6 0 26 16,0 1 23-16,0 1 6 0,0-2-4 0,-20 3 10 0,20 2-4 15,-23 2 20-15,23 0 11 0,-29 5 13 0,16 3 37 16,-5 2-4-16,4 0 21 0,-4 0 21 0,5 0 15 16,-3 31 48-16,1-31 25 0,1 26 7 15,2-11-11-15,2 2-36 0,0-2-44 0,6-1-40 16,-1 0-29-16,5-2-23 0,0-1-11 0,0-2-4 15,0-2-11-15,21-7 0 0,-21 8-4 0,27-8-8 16,-12 0-34-16,4 0-52 0,-2 0-71 0,6 0-78 16,-3-23-58-16,-4 23-13 0,2-18 23 0,-3 18 49 15,-1-23 63-15,-5 23 40 0,-1-23 51 0,-4 12 26 16,0 0 33-16,-4 1 23 0,0 0 6 0,0 2 21 16,0 0 12-16,-27 2 41 0,27 1 16 0,-27 0 22 15,9 0 48-15,2 2 13 0,-2 2 52 16,3 1 29-16,-2 0-6 0,4 0-11 0,4 0-54 15,0 0-59-15,9 19-49 0,0-19-39 0,0 20-25 0,0-20-53 16,0 22-142-16,21-10-175 0,-21 3-216 16,27-3-362-16,-27 1-188 0,31-4-195 0,-14-2 225 15</inkml:trace>
  <inkml:trace contextRef="#ctx0" brushRef="#br0" timeOffset="96318.1905">26773 11172 1168 0,'-4'0'73'0,"-1"0"56"0,3 17 53 16,-3-17 52-16,3 0-18 0,-1 11-17 0,1-11-10 16,2 0 17-16,-2 9 25 0,2-9 30 0,-2 0 18 15,2 0 6-15,-2 5 11 0,0-5 4 16,2 3-7-16,-1-1-33 0,-1 2-40 0,0 2-33 15,0-3 9-15,0 4 6 0,0 1-6 0,2 0-13 16,-2 2-50-16,2 1-25 0,-2-1-37 0,2 0-19 16,0-1-3-16,0 1-16 0,0-2-4 0,0 1-7 15,0-1-8-15,19-1-5 0,-19-1-2 0,14 0-8 16,-14-1 1-16,17-2-1 0,-17-2-1 0,21-1 6 16,-10 0-3-16,0 0-1 0,0 0 1 0,-2 0-4 15,0-24-9-15,1 24-16 0,-2-19-19 0,-1 19-25 16,-3-22-12-16,-1 8-2 0,1 1-2 0,-4-1 22 15,0-1 6-15,0 2 7 0,0-2 25 0,0 3 3 16,-26-3 18-16,26 3-1 0,-21 3 5 0,21 1 9 16,-23 1 22-16,23 4 49 0,-21 1 17 0,9 2 44 15,1 0 1-15,0 0 9 0,-1 29 19 16,-1-29-8-16,3 31 7 0,-1-11-20 0,3 2-21 16,1 0-26-16,0-1-25 0,5-2-15 0,2 1-18 15,0-4-10-15,0-3-12 0,0-1-9 0,27-6-8 16,-27-6-7-16,31 0-1 0,-13 0-16 0,2 0-45 15,1 0-48-15,1-28-50 0,-2 28-49 16,0-32-31-16,-3 13-30 0,-2-1-1 0,-3 1 7 16,-4-2 47-16,-3 4 50 0,-5 0 39 0,0 0 47 0,0 1 40 15,0 3 19-15,-25 1 11 0,25 4 27 16,-23 1 13-16,23 4 40 0,-29 3 42 0,16 0 44 16,-2 0 45-16,3 0 35 0,-1 23 29 0,1-23-9 15,1 22-19-15,2-22-29 0,0 27-25 0,4-27-17 16,5 24-24-16,0-14-18 0,0 0-32 0,0 1-27 15,0-11-26-15,21 12-18 0,-21-12-19 0,27 5-55 16,-12-5-91-16,1 0-141 0,-1 0-223 0,2 0-165 16,-2 0-290-16,-3-17-218 0,-1 17-117 0,1 0 111 15,-6-17 381-15</inkml:trace>
  <inkml:trace contextRef="#ctx0" brushRef="#br0" timeOffset="97486.1016">25885 12214 594 0,'0'-1'41'0,"0"-2"80"0,0 2 93 16,0 0 103-16,0 1 51 0,0-2-12 0,0 2-54 15,0 0-22-15,0 0-3 0,0 0 17 0,0 0 36 16,0 0-10-16,-15 0-9 0,15 0-34 0,0 0-33 16,0 0-32-16,0 0-57 0,-9 0-24 0,9 0-13 15,0 0-25-15,0 0-8 0,-7 0-10 0,7 0-17 16,0 0 4-16,-2 0 0 0,2 0-9 16,0 0 5-16,0 0-13 0,0 0 0 0,0 0 39 15,0 0 20-15,0 0 22 0,0 19 11 0,0-19-21 16,0 22-14-16,0-10-18 0,0 2-17 0,17-1-21 15,-17-1-17-15,0-2-9 0,15-1-12 0,-15-3-5 16,12-6-2-16,-12 7-2 0,15-7-6 0,-7 0-28 16,1 0-38-16,-2 0-49 0,2-31-49 0,0 31-24 15,-1-32-10-15,-3 12 10 0,2-2 17 16,-4 0 28-16,-2 0 39 0,-1 1 32 0,0-1 36 16,0 3 36-16,0 2-2 0,-18 5 9 0,18 2 17 15,-17 3 7-15,17 2 41 0,-18 5 22 0,18 0 20 16,-17 0 16-16,17 0 1 0,-17 24 7 0,8-24-4 15,-1 25 3-15,4-10 4 0,-1 1 9 0,1-1 3 16,6-1-14-16,-6 0-27 0,6-1-25 0,0-2-37 16,0-2-20-16,0 0-10 0,0-3-11 0,0 1 1 15,21-3-1-15,-21 0-5 0,0-1 5 0,23-2-3 16,-23-1-9-16,17 0-28 0,-17 0-51 0,21 0-48 16,-13-22-53-16,2 22-38 0,-3-20-6 0,-7 20 8 15,10-27 20-15,-10 14 53 0,0-2 36 0,0 2 34 16,0 0 46-16,0 0 20 0,0 3 12 15,0 0 15-15,0 4 18 0,-21 0 15 0,21 6 22 0,0-3 6 16,0 3-2-16,0 0-15 0,-14 0-7 16,14 0-11-16,0 0-11 0,0 0-4 0,-7 17-2 15,7-17-13-15,0 0-2 0,0 14-6 0,-4-14-54 16,4 0-63-16,0 14-124 0,0-14-235 0,0 9-210 16,0-9-151-16,0 7-208 0,0-7 95 0,17 7 258 15</inkml:trace>
  <inkml:trace contextRef="#ctx0" brushRef="#br0" timeOffset="98473.7548">23562 12134 1660 0,'-8'0'106'0,"-1"0"54"0,-1 0 86 16,2 0 86-16,2 0-9 0,-1 0 80 0,-2 0 48 15,3 0 11-15,0 16-12 0,3-16-63 0,0 0-61 16,1 0-30-16,1 0-16 0,-1 0-21 0,2 0-27 16,0 0-27-16,0 0-35 0,0 0-20 0,0 0-25 15,0 0-20-15,0 0-17 0,0 0-15 16,0 0-10-16,0 0-1 0,0 0 8 0,0 0 4 16,0 0 7-16,0 19-10 0,-15-19-8 0,15 22-5 15,0-8-7-15,-12 2-4 0,12 0-4 0,0 2-11 16,0-1-5-16,0-1-11 0,0-3-9 0,0-1-5 15,0-3-4-15,0-4 4 0,0-2-4 0,23-3-5 16,-23 0-16-16,22 0-43 0,-8-25-36 0,1 25-34 16,-1-30-15-16,0 11 11 0,-1-2 9 15,-1 0 14-15,-3-1 13 0,-2 2 15 0,-7 0 26 0,8 0 18 16,-8 3 17-16,0 2 15 0,0 0 0 0,-24 5 6 16,24 0 3-16,-25 3 1 0,25 2 11 15,-30 3 20-15,13 1 11 0,3 1 18 0,0 0 16 16,2 0-5-16,1 0 11 0,1 23-1 0,2-23-7 15,0 17-1-15,3-17-11 0,1 25-10 0,-1-11 2 16,3 1 2-16,1 1 0 0,1 0-2 0,0 0-14 16,0 0-9-16,0-2-7 0,0-1-9 0,25-2-5 15,-25-3-7-15,18-4-5 0,-18-2 3 0,25-2-2 16,-11 0-10-16,2 0-26 0,2-23-34 0,0 23-34 16,-4-28-14-16,3 11-1 0,-5 1 23 0,-2 0 26 15,-5 0 21-15,-2 2 22 16,-3 0 8-16,0 2 7 0,0 0 9 0,-29 2 6 0,29-1 1 15,-29 1 2-15,29 3-5 0,-30 1 3 0,30 1 11 0,-24 1 13 16,24 4 8-16,-14 0 0 0,14 0-3 16,0 0-16-16,0 0-11 0,0 17-3 0,0-17-15 15,0 19-53-15,25-19-145 0,-25 18-227 0,27-18-232 16,-11 16-341-16,-1-16-153 0,1 0-111 0,0 0 175 16,-1 0 398-16</inkml:trace>
  <inkml:trace contextRef="#ctx0" brushRef="#br0" timeOffset="99431.4551">22607 11240 2320 0,'0'0'58'0,"-3"0"90"0,1 0 100 15,-1 0 125-15,0 0 80 0,1 0 9 0,-3 17-33 16,3-17-70-16,-1 0-65 0,-1 12-30 0,0-12 0 15,1 11 12-15,1-11-28 0,-1 16-29 0,1-7-46 16,2 1-55-16,0 3-35 0,0 1-33 16,0-1-19-16,0-1-11 0,0-1-5 0,20-1-13 15,-20-2-1-15,0-3 4 0,22-1-9 0,-22-4 5 16,15 0 0-16,-15 0-8 0,20 0-16 0,-11-25-14 16,-1 25-25-16,1-25-17 0,-2 10 5 0,-2 0 3 15,0-2 14-15,-5 1 13 0,0 0 10 0,0 0 13 16,0 2 4-16,0 0 19 0,0 1 1 0,-24 3 2 15,24 1 22-15,-18-1 21 0,18 3 36 0,-22 2 27 16,22 3 12-16,-21 1 7 0,9 1 20 0,2 0 32 16,-1 0 31-16,2 0 41 0,0 0-39 0,2 19-61 15,-1-19-62-15,3 0-79 0,2 21-13 16,1-21 0-16,2 17 0 0,0-17 0 0,0 20 0 16,0-10 0-16,0 0 0 0,23 3 0 0,-23-1 0 15,15-1 0-15,-15-1 0 0,15-2 0 0,-15 1 0 16,13-4 0-16,-13-1 0 0,15-4 0 0,-15 0 0 15,14 0-23-15,-7 0-45 0,1-27-32 0,-3 27-33 16,1-32-7-16,-2 13 28 0,-2 0 3 0,-1-2 13 16,-1 1 5-16,0-1-2 0,0 3 9 0,-26-1 13 15,26 4 21-15,-23 1 18 0,23 3 22 0,-26 1 8 16,26 5 2-16,-23-2 16 0,23 4 27 0,-18 1 33 16,18 2 23-16,-13 0 19 0,13 0 0 0,-9 0-20 15,9 19-7-15,0-19-26 0,0 17-22 0,0-17-9 16,0 22-17-16,0-22-9 0,0 22-17 0,26-10-6 15,-26-2-54-15,16-1-104 0,-16-9-165 0,20 8-268 16,-20-8-227-16,19 0-277 0,-19 0-208 16,16-28-13-16,-16 11 281 0</inkml:trace>
  <inkml:trace contextRef="#ctx0" brushRef="#br0" timeOffset="100264.8255">22603 8778 1243 0,'0'0'117'16,"0"0"88"-16,0 0 74 0,0 0 43 0,0 0-36 16,0 0 6-16,0 0 29 0,0 0 22 0,0 0 31 15,0 0 2-15,0 0-29 0,0 0-11 0,0 0-52 16,0 0-37-16,0 0-7 0,0-17 14 0,0 17-9 16,0 0 1-16,0 0-18 0,0 0-38 0,0 0-24 15,-14 0-31-15,14 0-16 0,0 0 0 0,0 0 8 16,0 0-2-16,0 19-5 0,0-19-11 0,0 20-16 15,0-6-9-15,0 0-18 0,0 5-15 0,0-1-7 16,0-2-18-16,0-2-7 0,0-1-7 0,0-2-11 16,0-3-1-16,19-3 0 0,-19-2 0 0,17-3 0 15,-17 0 0-15,21 0-3 0,-21 0-30 16,21-28-33-16,-9 28-35 0,-3-29-14 0,2 12 12 16,-3 0 24-16,0-1 33 0,-3 3 6 0,2-2 11 15,-4 4-1-15,-3 0-4 0,0 3 6 0,0 2 2 16,0 1 13-16,0 2 3 0,0 5 5 0,-21-5 1 15,21 5 0-15,-16 0 8 0,16 0 22 16,-22 0 36-16,22 0 42 0,-21 0 39 0,9 0 21 0,1 0-31 16,1 0-44-16,0 21-45 0,1-21-44 15,2 28 0-15,0-9 0 0,1 1 0 0,2 2 0 16,4-1 0-16,0 0 0 0,0-3 0 0,0-3 0 0,0-1 0 16,22-4 0-16,-22-3-16 0,22-7-165 15,-22 0-217-15,25 0-336 0,-25 0-368 0,24-29-270 0,-13 10-205 16,-1-5 263-16,1 1 383 0</inkml:trace>
  <inkml:trace contextRef="#ctx0" brushRef="#br0" timeOffset="115421.1678">9740 8253 405 0,'0'0'11'0,"0"0"5"0,0 0 11 16,0 0 15-16,0 0-1 0,0 0 0 0,0 0 15 15,0 0 21-15,0 0 25 0,0 0 46 16,0 0 25-16,0 0 12 0,0 0 16 0,0 0-21 0,0 0-17 16,0 0-15-16,0 0-30 0,0 0-14 0,0 0-8 15,0 0-7-15,0 0 4 0,0 0 16 16,0 0-3-16,0 0 2 0,0 0 29 0,0 0 21 16,0 0 30-16,0-11 19 0,0 11-14 0,0 0-9 15,0 0-12-15,0 0-17 0,-14 0-26 0,14 0-33 16,0 0-19-16,0 0-12 0,0 0 0 0,0 0 6 15,0 0-9-15,0 0-15 0,0 0 0 0,0 0-10 16,0 0-15-16,0 0 15 0,0 0-5 0,0 0-11 16,0 0 20-16,0 0-11 0,0 0 5 0,0 0 1 15,0 0 0-15,0 0 1 0,0 11-10 0,0-11 0 16,0 0-5-16,0 8-1 0,0-8 7 16,0 8 9-16,-14-8-4 0,14 7 7 0,0-4 5 15,0 0 6-15,0 1 19 0,0 1 9 0,0 0 3 16,0 2 4-16,0-2-27 0,0 5-16 0,0-3-12 15,21 3-24-15,-21-2 3 0,0 0-10 0,13-1 0 16,-13 0-5-16,11 1 2 0,-11-3 2 0,12 0-6 16,-12-3 9-16,14-1-1 0,-8-1-5 0,2 0 4 15,-1 0-6-15,1 0-5 0,1-18-16 0,-1 18-23 16,-1-21-22-16,1 21-26 0,-1-27 5 0,-1 14 16 16,1-1 21-16,-3 3 23 0,-1-1 20 0,1-1-8 15,-2 4 7-15,0 1 5 0,-2 1-1 0,0 0 21 16,0 0-15-16,0 3 14 0,0-1-9 0,0 2-6 15,-20 1 24-15,20 1-14 0,-18 1 10 0,18 0 6 16,-20 0 3-16,20 0 9 0,-25 0 18 16,13 0-8-16,0 19 6 0,2-19 5 0,-1 0-14 0,3 13 10 15,0-13 3-15,-1 12-6 0,3-12 4 16,1 12 1-16,1-12-18 0,0 14-6 0,1-6 0 16,1 1-11-16,0 0 3 0,2-1 3 0,0 4-10 15,0-3-1-15,0 2-6 0,0-2-4 0,0 0-1 16,0-1 3-16,0 2 0 0,0-3-5 0,17 2-1 15,-17-1 7-15,0-1-9 0,16-2 8 0,-16 2 1 16,0-2-13-16,15-2 11 0,-15 1-6 0,14-3 2 16,-7 0 1-16,3-1 1 0,-1 0-4 0,2 0 1 15,-2 0-8-15,4 0-18 0,-4 0-17 16,1-18-35-16,1 18-31 0,-1 0-11 0,-2-20 2 16,-2 20 14-16,1-17 34 0,-3 17 19 0,-1-17 25 15,-2 7 10-15,-1 2 11 0,0 0-9 0,0 0-16 16,0-1 15-16,-19-1-10 0,19 3 15 0,-16-1 12 15,16 1-5-15,-20 0 9 0,20 0-3 16,-20 3 5-16,20-1 16 0,-18 2 7 0,9 3 20 0,2 0 19 16,0 0-13-16,2 0 14 0,-1 0 6 0,0 0 8 15,3 22 29-15,-1-22 9 0,0 17-4 16,1-17-25-16,0 21-18 0,-1-9-25 0,4 0-16 16,-1 1-1-16,1-2-14 0,0 2-7 0,0-2-5 15,0 0-9-15,0 0 2 0,21-3-3 0,-21-2 2 16,20-2 5-16,-20 0-3 0,28-4-2 0,-14 0-24 15,4 0-25-15,-2-21-28 0,-2 21-31 0,0-22-21 16,0 22-16-16,-3-27-8 0,-1 15 12 0,-4-1 15 16,-2 1 33-16,-4 1 23 0,0 0 17 0,0 2 28 15,0-3 5-15,-25 5 16 0,25-1 6 0,-31 2-5 16,9 1 14-16,1 2-13 0,-4-1 30 0,0 4 39 16,2 0 8-16,1 0 49 0,1 0-18 0,4 0-13 15,3 0-7-15,5 19-33 0,2-19-16 0,7 19-17 16,0-19-22-16,0 24-20 0,0-13-71 0,0 2-110 15,24-1-239-15,-24 0-340 0,27-4-276 0,-27-1-208 16,29-7 247-16</inkml:trace>
  <inkml:trace contextRef="#ctx0" brushRef="#br0" timeOffset="118825.5274">13690 6362 1451 0,'-13'15'30'16,"-3"1"16"-16,-5 2 14 0,4 1 0 0,1 5-12 0,-6-3 4 15,-3 0 2-15,0 0 21 0,0 0 1 16,-2 2 4-16,0-2 5 0,-2 0-1 0,-3 1 2 16,1 0-8-16,-2 1-16 0,-1 2 6 0,-4 0 13 15,2 0 14-15,-7 0 22 0,5 1-1 0,-7-1-22 16,2 3-26-16,-3-4-27 0,-2 3-24 0,-4 0-12 15,1 2 0-15,-3 1-2 0,-3 0-3 0,-1-1 4 16,1-2-3-16,-1 1 0 0,0-1 2 0,3-2-8 16,0-4 5-16,1-4-7 0,0-3 3 0,4 1 8 15,-1-2-7-15,1-4 7 0,0 0-5 0,1 2-3 16,0-2 0-16,4 0-1 0,-4-1 5 16,4 4 0-16,-2-3 2 0,4 2 1 0,-2 1-1 15,4-1-4-15,0 1 8 0,-1 1 5 0,4 0 8 16,0-1 14-16,-1 2-3 0,4 0-5 0,-1-3-5 15,4 2-12-15,0-1-4 0,0-1-1 0,4 0-2 16,-2-1-2-16,2 1 2 0,3-3-3 0,2 0 1 16,-1 1 0-16,-1-1-2 0,2 0 1 0,-1 1 1 15,5 0-1-15,-2 0 1 0,0 1 2 0,3 0 3 16,-4-1 1-16,2 1 8 0,2 1 6 0,0 0 11 16,-1-1 15-16,-1 1 9 0,1-3 6 0,2 4-5 15,0-3-15-15,1-1-17 0,-1 3-12 0,1-2-4 16,0 0-10-16,0 0 3 0,1-1 1 0,-1 0-9 15,1 1 13-15,-1 0-5 0,3-1 3 0,1 3-1 16,0-3-2-16,3-1 0 0,1 0 0 16,1 0 4-16,2-2 2 0,1-1 2 0,1-2 1 15,1-2-7-15,2 0 1 0,0 0 3 0,0 0-4 16,0 0 7-16,0 0-7 0,0 0-1 0,0 0-4 16,0 0-3-16,0 0 1 0,0 0 2 0,0 0-2 15,0 0-7-15,0 0-13 0,0 0-4 0,0 0 8 16,0 0-2-16,-18 0 16 0,18 18-3 15,0-18 3-15,-17 15 8 0,17-15 0 0,-12 18 2 0,12-8-3 16,-12-1-2-16,12 3-3 0,-10-4 4 16,4 0 0-16,2-1 0 0,-2-1 5 0,1-1-1 15,3-3-1-15,-3 0 7 0,2-2-5 0,2 0 0 16,-2 0 8-16,2 0 1 0,1 3 3 0,0-3 10 16,0 0-1-16,0 0-5 0,0 0-6 0,-2 0-11 15,2 0-9-15,-1 0 1 0,0 0 9 0,-2 0-3 16,0 0 2-16,-1 0-4 0,0 0-4 0,-1 21 0 15,-1-21 4-15,1 16-2 0,-1-16-1 0,2 11 4 16,0-11-1-16,0 12-1 0,0-12 0 0,-1 8-3 16,1-8 3-16,-1 9 7 0,3-9 1 0,-3 6 5 15,3-6 10-15,0 4 11 0,1-4 20 16,1 0 14-16,-2 0 5 0,2 0-1 16,0 0-24-16,0 0-16 0,-2 0-20 0,1-17-11 0,-2 17 6 15,1 0-3-15,1 0 2 0,-1-12 1 0,1 12-7 16,0 0 1-16,0 0 2 0,0 0-7 0,1 0 13 15,0 0 0-15,-1 0-7 0,1 0 4 0,0-8-12 16,0 8 4-16,0-9-5 0,0 2 2 0,0 0 7 16,0 2-2-16,0-5 6 0,0 1-2 0,0-1-1 15,0-1 0-15,0 0-1 0,0-1 1 0,0-2-5 16,0 1-2-16,0 2 0 0,0-1 5 0,0 3-5 16,0 1 2-16,0 3 8 0,0 2-8 0,0 0 2 15,0 2 5-15,0 0-7 0,0 1 8 0,0 0 1 16,0 0-8-16,0 0 4 0,0 0-3 0,0 0-1 15,0 0 0-15,0 0 3 0,0 0 3 0,0 0-1 16,0 13 4-16,0-13 4 0,0 10-5 16,0-2 3-16,0 3 8 0,-13 3-4 0,13-2 1 15,-13 3 13-15,13-3-15 0,-13 2 2 0,6-2-3 16,-1 0-10-16,2 1 5 0,-1-1 3 16,0-3 9-16,0 4-3 0,1-3 6 0,1-1-6 0,0 0 11 15,1-4 0-15,1 1 19 0,-1-2 12 16,4-2-9-16,-3-1 17 0,1 0-19 0,2-1-9 0,0 0-9 15,0 0-16-15,0 0-6 0,0 0-6 16,0 0 1-16,0 0 5 0,0 0 0 0,0 0 5 0,22 0-9 16,-22 0 0-16,17 0-8 0,-17 21-2 15,23-21 14-15,-10 16-4 0,-1-16 9 0,2 15 0 16,-1-15-14-16,2 12 9 0,-1-12-1 0,-1 0-5 16,0 0 14-16,0 0-14 0,3 0 6 0,-4 0-5 15,1-20-1-15,-1 20 9 0,1-15-9 0,-3 15 4 16,-1-17-4-16,-1 17-9 0,-2-14-6 0,-1 14 11 15,0-12-4-15,-2 12 14 0,0-8 4 0,-1 8-4 16,-1 0 9-16,0 0 8 0,0 0 0 0,-1 0 11 16,0 0 6-16,0 0-5 0,0 0 21 15,0 0 11-15,0 0 5 0,0 0-6 0,0 0 7 0,0 0 13 16,0 0 16-16,0 0 8 0,0 0-11 16,0 0-25-16,0 0-12 0,0-21 1 0,-16 21-10 15,16-17-16-15,0 17-14 0,-22-21-13 0,22 7-10 16,-23 0 2-16,12 0-1 0,-3-1-2 0,1 1 2 15,1 2 0-15,0-2-2 0,2 2 3 0,3 2-2 16,2 4 10-16,0-1-8 0,4 5-40 0,1 0-36 16,0 1-89-16,0 1-95 0,26 0-236 0,-26 0-258 15,27 0-280-15,-8 0-180 0,5 0 272 0</inkml:trace>
  <inkml:trace contextRef="#ctx0" brushRef="#br0" timeOffset="120748.7264">13845 5297 896 0,'-4'-5'108'15,"-1"1"105"-15,1 1 81 0,2 1 68 0,0-4-49 16,-1 3-68-16,3 0-6 0,-3 0 16 0,1 1 28 16,2-1 22-16,-4 2-1 0,2-1-17 0,2 2-48 15,-2 0-27-15,2 0-35 0,0 0-19 0,0 0 11 16,0 0 5-16,20 22 18 0,-20-22 11 0,24 23 8 15,-6-6 28-15,1 4 1 0,3 2-9 0,2 7-16 16,4 3-17-16,1 5-17 0,0 2-16 0,0 5-9 16,3 0-33-16,-3 2-28 0,0-1-35 0,-2-3-26 15,-2-1-20-15,-3-4-9 0,-1-6-5 0,-3-3-6 16,-1-8-47-16,-3-4-94 16,-3-4-117-16,-2-4-193 0,-2-2-127 0,-3-4-157 0,1-3-209 15,-5 0-89-15,0 0-135 0,0-24 112 0,0 24 328 16</inkml:trace>
  <inkml:trace contextRef="#ctx0" brushRef="#br0" timeOffset="120976.6268">14353 5535 2755 0,'0'0'111'0,"0"0"109"0,0 0 61 15,-16 0 102-15,16 0-37 0,0 17-70 0,0-17-28 16,0 0-85-16,0 0-41 0,0 12-18 0,0-12-32 15,0 10 3-15,20-10-22 0,-20 14-10 0,17-6 5 16,-17-1-21-16,22 2-16 0,-22-4-10 0,20 3-1 16,-20-1-12-16,16-3-32 0,-16 1-41 15,15-1-75-15,-15 0-107 0,9-4-115 16,-9 0-134-16,0 0-83 0,0 0-69 0,0 0-34 0,0 0 72 16,-24 0 52-16,24-20 187 0</inkml:trace>
  <inkml:trace contextRef="#ctx0" brushRef="#br0" timeOffset="121120.1979">14171 5254 2314 0,'0'-4'43'0,"0"2"34"16,0-1 15-16,0 3 2 0,0-3-44 0,0 3-55 0,0 0-58 16,0-4-76-16,-18 3-139 0,18-2-188 15,0-2-51-15,0 1-16 0,0 0 139 0</inkml:trace>
  <inkml:trace contextRef="#ctx0" brushRef="#br0" timeOffset="121572.2411">14072 4844 2590 0,'-5'0'167'0,"3"0"193"0,2 19 194 15,0-19 95-15,0 23-75 0,0-7-105 16,33 2-111-16,-14 4-34 0,6 0-52 0,2 2-66 15,7 1-68-15,4 1-51 0,2 3-35 0,7 1-23 16,-1 0-15-16,3-1-1 0,-2 1 0 0,-2-4 5 16,0 1-4-16,-7-4-4 0,-2 0-6 0,-7-5 0 15,-2 0 5-15,-8-3-6 0,-4-1-2 0,-3-2-4 16,-4-1-1-16,-3-2 1 0,-3 0 2 0,0-4 2 16,-2 0-15-16,0-3-15 0,0 1-31 0,-19-3-25 15,19 0-17-15,-17 0-8 0,17 0 8 0,-20-22-2 16,20 22 7-16,-16-19-4 0,16 19-12 0,-13-20-6 15,13 20 10-15,0-20 19 0,0 20 39 0,0-20 37 16,0 10 12-16,0 0 4 0,22-2-3 16,-22 0 0-16,25 1-8 0,-25-2 9 0,29 4 3 15,-14 0-7-15,1 2 13 0,-3 2 20 0,0 5 9 16,-3 0 22-16,0 0 19 0,-1 0 4 0,-2 0 6 16,-7 23 3-16,4-23-10 0,-4 23-21 0,0-23-22 15,0 28-17-15,0-13-16 0,-23 4-3 16,23-1-4-16,-27-1 2 0,9 2 2 0,-2-1-21 15,-2 1-20-15,-1 0-37 0,-2-2-33 0,-1-2-5 0,1-3-28 16,2 0-26-16,3-5-36 0,2-3-138 0,2-4-201 16,7 0-142-16,3 0-95 0,6-26-95 15,0 26 126-15,0-37 98 0,27 14 161 0</inkml:trace>
  <inkml:trace contextRef="#ctx0" brushRef="#br0" timeOffset="121900.0516">14915 5003 4256 0,'0'15'129'0,"0"-15"55"0,0 11 67 0,0-11 49 16,0 0-49-16,0 0 38 0,0 9 8 16,0-9 17-16,0 0-43 0,20 4-71 0,-20-4-63 15,20 4-59-15,-20-1-34 0,21-1-17 0,-8 2-11 16,-2 0-8-16,1 0-3 0,1 1-5 0,-4 0 2 15,2 0-2-15,-4-2 1 0,0 0 5 0,-3 0-12 16,-2-2 5-16,1 0 1 0,-3-1-4 0,0 0 7 16,0 0-1-16,0 0-7 0,0 0-15 0,-22 0-20 15,22 0-24-15,-23-26-22 0,23 26-15 0,-23-19-6 16,23 19 3-16,-16-23-3 0,16 10 1 0,0 1 4 16,0 1 0-16,0 1-2 0,0 0-22 0,0 2-37 15,0 1-35-15,19 2-42 0,-19 2-87 0,22-1-135 16,-22 3-136-16,22 1-79 0,-22 0-181 0,18 0 56 15,-4 0 104-15,-5 0 153 0</inkml:trace>
  <inkml:trace contextRef="#ctx0" brushRef="#br0" timeOffset="122267.6627">15190 4834 4062 0,'1'0'122'0,"4"0"83"0,-1 0 58 0,1 0 46 16,4 0-90-16,-3 0-54 0,1 0-56 0,-2 0-54 0,2 0-28 16,-1 0-16-16,1-23-20 0,0 23 18 0,1-24-18 15,-1 11-28-15,1-1 2 0,2-3-42 16,-3 3 0-16,0-1 2 0,0 1 13 0,0 0 14 16,-3 2 7-16,-1 1 16 0,-1 2 10 0,-2 0 25 15,0 4 5-15,0 2-5 0,0-1-10 0,-19 4-5 16,19 0-4-16,-22 0-2 0,22 0 6 0,-27 19 6 15,10-19 9-15,0 22 11 0,-1-8 15 0,-2 3 5 16,2 4 16-16,-2 2 11 0,3 0-11 0,-2 4 5 16,5-1-5-16,3-1 12 0,4 2 3 0,5-1 10 15,2-1 4-15,0-3-3 0,0-1 25 16,31-1 16-16,-12-4 14 0,3-3-7 0,4-4-25 16,4 0-1-16,3-3-26 0,3-4-15 0,2-2-19 15,-5 0-100-15,4 0-137 0,-5 0-163 0,-1-22-134 16,-6 22-285-16,-7-17-158 0,-2 17-251 15,-5-19-15-15,-2 19 344 0</inkml:trace>
  <inkml:trace contextRef="#ctx0" brushRef="#br0" timeOffset="122968.3383">13861 6849 1269 0,'-2'0'128'0,"2"9"106"16,0-9 49-16,0 0 86 0,0 0-29 0,0 0-11 0,0 0 55 15,0 0 28-15,0 0 8 0,0 0-42 0,15 0-61 16,-15 0-87-16,0 0-92 0,17 0-20 0,-17 0-36 15,17 0-3-15,-5-22-10 0,1 22-27 0,0-19 1 16,1 5-26-16,-1 1-3 0,3-3-1 0,-3-1-24 16,1 0-16-16,-3-2-25 0,-2 2-31 0,0-1-9 15,-4 2-8-15,-1 3 2 0,-4 1 8 0,0 0-7 16,0 3-14-16,0 3-15 0,-20 0-26 0,20 4 4 16,-24 2 11-16,8 0 28 0,-1 0 41 0,0 0 25 15,1 25 33-15,0-25 8 0,3 23 15 0,1-10 21 16,2 1 22-16,0 3 27 0,10-1 19 0,-6 0 21 15,6 2-6-15,0-1 13 0,0 0-7 16,29-1-13-16,-11 2-4 0,4-6-36 0,3 1-15 16,6-1-23-16,0-4-22 0,-1-2-9 0,5-2-36 15,-3 0-77-15,2-4-183 0,-2 0-250 0,-2 0-186 16,-3 0-160-16,-3 0-42 0,0-18 155 0,-6 18 212 16</inkml:trace>
  <inkml:trace contextRef="#ctx0" brushRef="#br0" timeOffset="123296.1526">14329 6524 3292 0,'20'-1'75'0,"-20"-2"89"0,17 3 134 16,-17 0 121-16,19 0-5 0,-8 0-44 0,-2 0-75 16,2 22-63-16,-2-22-36 0,4 0-25 0,-1 17-52 15,-1-17-53-15,2 12-29 0,-4-12-21 0,0 0-7 16,0 11 2-16,-2-11-13 0,-3 0 7 0,-1 0 5 15,-1 0-12-15,-2 0-23 0,0 0-26 0,0-24-42 16,0 24-25-16,0-24-12 0,-18 7 2 0,18-2 4 16,-16 0 16-16,16-1 41 0,-13-1 19 0,13 1 32 15,-11 2 12-15,11 2 4 0,0 5 1 0,0 3 5 16,0-1 0-16,0 6 29 0,27 0 26 16,-27 3 40-16,26 0 45 0,-11 0 12 0,2 0 20 15,2 20-10-15,0-20-19 0,4 26-29 0,-3-9-43 16,3-2-29-16,-3 2-31 0,0-3-20 0,1-2-33 15,-4-2-117-15,-1-10-137 0,-2 14-134 0,-4-14-279 16,2 0-191-16,-4 5-178 0,-3-5-138 0,-3 0 310 16</inkml:trace>
  <inkml:trace contextRef="#ctx0" brushRef="#br0" timeOffset="123740.8597">14427 7246 3272 0,'14'-10'120'16,"-3"10"100"-16,-11 0 77 0,16-7 68 0,-7 7-80 15,1-4-71-15,0 3-67 0,-1-3-50 0,0-2-25 16,3-1-27-16,-3-1-5 0,1-2-23 16,-1-1-11-16,3 1-6 0,-6-3-14 0,1-1-26 15,-3-1-32-15,-1 0-16 0,-3 2-11 0,0-1 14 0,0 0 36 16,0 3 14-16,-21 1 25 0,21 0 5 16,-27 4-4-16,9 4-4 0,1-1-3 0,-2 3 5 15,0 0-1-15,1 0 11 0,1 0-5 0,2 25 18 16,1-25 17-16,5 26 34 0,0-9 24 0,9 2 14 15,-8 0 0-15,8 0 0 0,0 3 5 0,0-2 22 16,0 2 35-16,26-3 33 0,-7 3 47 0,5-3 20 16,3-1-17-16,4 1-39 0,2-5-67 15,4-2-58-15,-1-3-38 0,0-4-28 0,2-3-18 0,-2-2-63 16,-4 0-130-16,-1 0-161 0,-2-28-131 16,-4 28-199-16,-5-29-156 0,-2 13-89 0,-5-2-143 15,-3 1 84-15,-3-4 284 0</inkml:trace>
  <inkml:trace contextRef="#ctx0" brushRef="#br0" timeOffset="123955.2856">14770 6975 3246 0,'0'-1'162'16,"19"1"111"-16,-19 0 130 0,0 0 74 0,18 0-90 16,-18 0 9-16,17 0-4 0,-6 0 25 0,2 0 30 15,4 17-32-15,1-17-53 0,3 0-59 0,0 16-73 16,2-16-79-16,2 13-71 0,4-13-40 0,-1 15-30 15,1-7-10-15,0 1 0 0,2-4 0 16,-3 2-26-16,-2-1-93 0,-5-1-109 0,-3-1-132 16,-3 0-180-16,-4-3-89 0,-5-1-120 0,0 0-186 15,-6 0-32-15,0 0-123 0,0-18 91 0,0 18 246 16,0-27 238-16</inkml:trace>
  <inkml:trace contextRef="#ctx0" brushRef="#br0" timeOffset="124149.1756">15006 6643 3363 0,'-10'0'111'0,"-1"0"106"16,1 0 109-16,1 24 86 0,-2-24-52 0,0 30-73 15,5-11-50-15,0 3-24 0,1 1 6 16,4 4 21-16,1 2-21 0,0 3-40 0,0 2-61 16,0 3-56-16,20 2-36 0,-20 1-21 0,24-2-34 15,-24-3-61-15,24-3-87 0,-12-4-124 0,1-7-96 16,0-8-207-16,0-5-225 0,-4-7-177 0,2-1-128 15,-1 0 182-15,1-26 309 0</inkml:trace>
  <inkml:trace contextRef="#ctx0" brushRef="#br0" timeOffset="124384.0403">15301 6522 4732 0,'0'20'94'0,"-21"-20"37"15,21 27 36-15,0-9 33 0,-27 2-53 0,13 2 3 16,14 2 6-16,-25 2 16 0,25 3 10 0,-17-2-1 16,17 1-15-16,-12 0-41 0,12-2-52 0,0-2-37 15,0-4-27-15,27 0-7 0,-27-6 0 0,33 0 0 16,-11-7 0-16,3-4-5 0,1-3-35 0,-2 0-67 16,4 0-101-16,-2-24-109 0,1 24-64 0,-3-31-120 15,-2 13-191-15,-5 1-103 0,-4-4-202 0,-2 1 21 16,-2-1 188-16,-4-1 212 0</inkml:trace>
  <inkml:trace contextRef="#ctx0" brushRef="#br0" timeOffset="124740.8591">15474 6525 4199 0,'-2'0'118'0,"1"20"105"0,0-20 62 15,0 0 58-15,1 0-33 0,0 0-6 16,0 9 19-16,0-9 3 0,0 0-54 0,0 0-79 0,21 0-75 15,-21 0-59-15,20 0-29 0,-20 0-18 16,23-20-15-16,-23 20-24 0,21-22-38 0,-9 6-49 0,-1-1-50 16,-2 0-42-16,-1-3-36 0,-2 1-10 15,1-1 33-15,-5 3 36 0,-2 1 50 0,0-1 57 0,0 5 15 16,0 2 34-16,0 0 9 0,0 2 11 16,-24 2 12-16,24 3-4 0,-16 1 11 0,16 2-8 15,-21 0 17-15,10 0 17 0,0 26 27 0,0-26 24 16,-1 31 40-16,1-11 30 0,2 4 33 0,0 1 17 15,0-2-9-15,6 5-15 0,0 3-35 0,3-4-25 16,0 1-27-16,0-3-27 0,20-1-19 0,-20-2-17 16,28-1-18-16,-28-2-6 0,36-3-9 15,-15 0-2-15,1-4-6 0,1-4-16 0,1-1-45 0,1-5-70 16,-1-2-131-16,-2 0-153 0,0-23-106 0,-2 4-260 16,-3-2-139-16,-2-5-198 0,-2-3-17 15,-2-3 269-15,-4-3 274 0</inkml:trace>
  <inkml:trace contextRef="#ctx0" brushRef="#br0" timeOffset="125040.4659">15843 6082 3767 0,'0'0'105'0,"0"0"86"0,0 17 78 16,0-17 76-16,0 22-84 0,0-22-50 0,-20 28-47 16,20-15-52-16,0 1-16 0,0 1-32 0,0-3-37 15,0 1-28-15,0-2 3 0,0-1-6 0,0-10-9 16,0 12-11-16,25-12-35 0,-25 5-11 0,19-5 0 15,-19 0 2-15,22 0 12 0,-10 0 7 0,0-22 17 16,2 22 6-16,-4 0 11 0,0-15 10 16,2 15-4-16,-3 0 19 0,-1 0 5 0,0 0 12 15,-2 0 21-15,-3 0 2 0,0 0 2 0,-2 25 1 16,-1-25-31-16,0 28 0 0,0-11-8 0,0 0-2 16,-26 3-2-16,26-2-6 0,-22 0-7 0,22 1 0 15,-23-2 5-15,23-2-5 0,-24-1-10 0,14-2-42 16,-1-4-23-16,0-3-81 0,4-5-163 15,-1 0-202-15,1 0-157 0,2-22-100 0,2 22-89 16,3-35 140-16,0 12 128 0,0 1 181 0</inkml:trace>
  <inkml:trace contextRef="#ctx0" brushRef="#br0" timeOffset="125379.7464">16049 5939 3928 0,'0'0'119'0,"0"0"82"16,0 0 64-16,0 0 56 0,-18 22-57 0,18-22 27 16,0 0 31-16,0 24 15 0,0-24-9 0,0 24-75 15,0-12-68-15,0 3-47 0,0 1-43 16,0-1-23-16,22 3-28 0,-22-1-22 0,18 0-9 0,-4-1-13 16,0-1-3-16,4-2 1 0,1-2-17 15,-2-5-21-15,5-3-33 0,0-3-29 0,0 0-16 16,0-21-4-16,-2 21 2 0,-2-30-17 0,0 9-20 15,-2-1-23-15,-4 0-21 0,-2-2 14 0,-2 0 29 16,-1-3 39-16,-4 2 53 0,-2 0 28 0,-1 0 17 16,0 3 11-16,0 1 0 0,-23-1 1 0,23 3 9 15,-30 3-5-15,8 3 6 0,-4 3-1 0,-1 3-5 16,-3 5 8-16,-5 2-8 0,0 0 17 0,-1 28-19 16,0-9-42-16,5 6-41 0,2 1-123 0,5 1-197 15,0 1-241-15,7 0-321 0,3-4-150 0,7-3 215 16</inkml:trace>
  <inkml:trace contextRef="#ctx0" brushRef="#br0" timeOffset="127652.1599">13292 6234 1538 0,'0'3'75'0,"0"-3"51"0,0 3 51 0,0-2 49 16,0 0-22-16,0 0 3 0,0-1-22 0,0 0 10 16,-14 1 15-16,14-1 8 0,0 2 21 0,0-2-13 15,0 0-30-15,0 3-38 0,0-3-29 0,0 2-1 16,0-2 0-16,0 3-3 0,0-3-14 0,0 0-36 15,0 0-36-15,23 0-12 0,-23 0 6 0,18 0-17 16,-18 0 6-16,18 0-16 0,-4-25-17 16,-3 25 1-16,1-22 5 0,-1 22 11 0,-1-24-1 15,2 12 11-15,-3-2-22 0,0 3 1 0,-3 2 10 16,0 0-20-16,-4 2 5 0,2 2-21 0,-4-1-20 16,0 0 4-16,0 6-9 0,0-5 6 0,-27 5 5 15,27 0-10-15,-23 0-9 0,23 0 5 16,-27 0 0-16,14 0 7 0,-1 21 27 0,1-21 1 15,2 18 15-15,-1-18 9 0,1 27-3 0,3-13 6 16,-2 2-10-16,4 1 12 0,-3 0-1 0,5 3-5 0,-2-3 8 16,0 2 7-16,4-2 12 0,1-2 18 0,1-1 19 15,0 1-7-15,0-1 11 0,21 0 1 16,-21-2-5-16,31-2 3 0,-10 2-27 0,-1-4-17 16,5 0-16-16,1-4-1 0,2-4-6 0,3 0-6 15,-4 0-29-15,2-22-83 0,-2 22-103 0,-3-24-143 16,1 7-119-16,-4 2-84 0,-4-4-88 0,-5 4-49 15,-1-1 38-15,-7 1 118 0,-1-2 203 0</inkml:trace>
  <inkml:trace contextRef="#ctx0" brushRef="#br0" timeOffset="128049.3377">13162 6018 2048 0,'-2'2'82'16,"-1"-1"56"-16,1-1 86 0,0 0 97 0,2 0 9 16,0 0 43-16,0 0 20 0,0-17-8 0,0 17-47 15,18-23-49-15,-18 8-86 0,29-4-58 0,-11-1-44 16,7 0-53-16,0-1-21 0,-1 2-35 15,3 3-12-15,-4 2-48 0,-3 5-99 0,0 1-222 16,-4 8-248-16,-2 0-191 0,-8 0-242 0,-6 0 105 0,0 27 258 16</inkml:trace>
  <inkml:trace contextRef="#ctx0" brushRef="#br0" timeOffset="144915.2674">5295 2994 1299 0,'0'5'102'15,"0"-2"70"-15,0 1 79 0,0-1 35 16,20 0-3-16,-20 1 36 0,0 1 31 0,11-2 89 0,-11 4 28 16,0-3-41-16,0 2-64 0,11 0-81 15,-11-1-57-15,0 2-3 0,5-3-10 0,-5 0 13 16,3-2-26-16,-1 0-32 0,0-2 2 0,-1 0-30 16,1 0-33-16,2 0-24 0,2 0-35 0,1-25-22 15,0 9-11-15,2-4-10 0,2-5-1 0,0-7-5 16,3-4-2-16,-1-4 4 0,1-4 0 0,0-4-1 15,-2-2 2-15,2-1-4 0,-2-2-2 0,0 0-1 16,-2 5 10-16,1-1-4 0,-3 5 5 16,-1 4-1-16,-1 3-5 0,-1 6 8 0,-2 7-2 15,0 4 2-15,-2 1 2 0,0 9 2 0,-1 1 2 16,0 6-6-16,0 1-3 0,0 2-4 0,0 0-2 16,0 0 3-16,0 20-1 0,0-20 2 0,0 31 9 15,0-13-9-15,0 5 4 0,0 6-4 0,22 0-7 16,-22 0 9-16,21 5-9 0,-8-4 8 0,4 1-4 15,0-1 3-15,3-3-2 0,-1-2-2 0,0-3 4 16,2-1-7-16,0-6 4 0,-2 0-5 0,0-4-9 16,-2-1-2-16,1-6-17 0,1-4-37 0,-3 0-61 15,-1 0-74-15,0 0-56 0,-2-33-27 0,-2 14 29 16,1-5 52-16,-1-1 68 0,-2-4 60 0,-3-3 32 16,0-1 29-16,0 2 5 0,-2 0 10 0,0 1 5 15,-3 1 0-15,-1 2 0 0,0 4 0 16,0 2 14-16,2 1 4 0,-2 4 35 0,0 2 10 15,0 6 3-15,0-1 31 0,0 4-10 0,0 0 5 16,0 4-13-16,0 0-25 0,0 1-8 0,0 0 1 16,0 0 31-16,0 0 10 0,0 0 22 0,0 0-1 15,0 17-17-15,0-17 1 0,0 21-27 0,16-6-17 16,-16 2 2-16,0 5-13 0,0 7 11 0,12 4 9 16,-12 6-19-16,0 5-9 0,11 2-12 0,-11 8-16 15,14 1-2-15,-7 0 2 0,1-2-8 0,4 1 7 16,-2-7-3-16,1-1-83 0,0-6-157 0,-1-4-145 15,-1-5-216-15,4-6-276 0,-4-6-123 16,1-5-205-16,2-6 125 0,-1-8 358 0</inkml:trace>
  <inkml:trace contextRef="#ctx0" brushRef="#br0" timeOffset="145458.4162">6535 2780 1147 0,'0'-25'94'0,"0"25"86"0,0-20 69 15,0 20 78-15,18-19-20 0,-18 19 11 0,0-16 81 16,0 16 53-16,0-8 34 0,12 8-17 0,-12 0-117 15,0 0-74-15,0 0-41 0,0 0-21 0,0 0 26 16,0 0 6-16,0 0-30 0,0 0-30 0,0 0-30 16,-17 0-44-16,17 0-28 0,0 0-19 0,-18 17-15 15,18-17-4-15,-16 10 12 0,4-10 4 0,1 19 1 16,-2-7-11-16,0 4-18 0,-3 0-3 16,2 4-6-16,-2 3 3 0,2-2 2 0,3 4-10 15,-1 4 0-15,5-4-12 0,0 1-2 0,5-2-4 16,2-4-6-16,0-2 3 0,0-4-2 0,21-3-3 15,-21-7-17-15,29-4-51 0,-12 0-62 0,2 0-84 16,-1-28-86-16,2 28-71 0,-2-37-10 16,0 16 34-16,-3-3 50 0,-1-3 76 0,-2 3 34 0,-2-1-2 15,-3 2 31-15,-2 0 30 0,-5 1 39 0,0 1 61 16,0 2 17-16,0 2 41 0,-20 5 16 0,20 2 36 16,-19 1 36-16,19 3 12 0,-18 4 19 15,18 2-7-15,-12 0-5 0,12 0 1 0,0 22-30 0,0-22-5 16,0 28-2-16,0-10-5 0,28 1 20 0,-28 3 4 15,34 2-15-15,-13-1-16 0,-2 2-13 0,3-1-43 16,-1 1-13-16,0-1-53 0,-1-2-98 0,-1-3-74 16,-5-2-72-16,-3-5-142 0,1-3-183 0,-3-3-155 15,-4-6-215-15,-1 0-16 0,2 0 213 16,-1-25 236-16</inkml:trace>
  <inkml:trace contextRef="#ctx0" brushRef="#br0" timeOffset="145711.4489">6778 2017 3382 0,'0'0'166'0,"0"0"144"0,0 0 103 16,0 28 77-16,0-28-69 0,0 32 8 16,0-9-2-16,0 5-15 0,22 5-41 0,-22 7-106 15,32 4-60-15,-11 7-38 0,4 8-12 0,1 2-10 16,-1 2-8-16,4 0-4 0,-2-3-43 0,-1-4-39 15,-1-5-29-15,0-5-22 0,-3-6 0 0,-2-8 0 16,-2-3 0-16,-2-5-102 0,-2-4-108 0,-3 0-118 16,0-6-154-16,-3-4-100 0,-3-3-39 0,-1-3-207 15,-2-3-146-15,-2-1-183 0,0 0-29 0,0 0 295 16,0-17 299-16</inkml:trace>
  <inkml:trace contextRef="#ctx0" brushRef="#br0" timeOffset="145867.3227">6596 2648 4499 0,'26'22'99'0,"-26"-22"82"0,39 22 101 15,-14-22 156-15,8 17 10 0,4-17-38 0,1 12-95 16,5-12-157-16,2 0-115 0,0 0-83 0,0 0-129 16,-3 0-211-16,-5 0-236 0,-2-21-370 0,-9 21-276 15,-1-18-78-15,-7 18 239 0</inkml:trace>
  <inkml:trace contextRef="#ctx0" brushRef="#br0" timeOffset="146245.4074">7292 2762 3442 0,'3'0'105'0,"1"0"63"0,2 0 72 0,-2 0 65 0,3 0-71 16,0 0-19-16,-1 0-63 0,3 0-59 0,1 0-35 16,1-12-43-16,-2 12-1 0,2 0-9 0,-1-12-15 15,1 12-20-15,-2-13-52 0,1 7-49 0,-1-2-41 16,-1-2-37-16,-2 1-16 0,-3-3 12 0,1-1 26 16,-4 1 42-16,0 1 37 0,0-3 38 0,0 3 21 15,-25 1 16-15,25 1 23 0,-24 2 5 0,24 2 25 16,-29 2 19-16,15 3 54 0,0 0 55 0,1 0 59 15,2 0 64-15,1 27 3 0,0-27-9 0,3 26-51 16,7-9-48-16,-9 3-21 0,9 1-1 0,0 4 37 16,0-1 15-16,24 1 10 0,-24 1 0 0,34-1-46 15,-13 0-53-15,2 0-43 0,2-4-49 0,3 0-24 16,0-3-103-16,0-3-168 0,-1-1-110 0,-1-6-215 16,-4-1-149-16,-3-2-48 0,3-4-200 15,-4-1 37-15,-4 0 213 0,-2 0 210 0</inkml:trace>
  <inkml:trace contextRef="#ctx0" brushRef="#br0" timeOffset="146527.8063">7753 2767 4017 0,'4'0'151'0,"0"0"107"0,-1 0 81 0,0 0 105 16,0 17-6-16,0-17-3 0,0 17-19 0,1-17-67 15,0 21-132-15,0-8-97 0,-2-1-61 0,0 0-42 16,1 0-12-16,-1-3-6 0,-2-1 1 0,2-3 3 15,0-5-5-15,0 0-6 0,0 0-27 16,1 0-28-16,0 0-24 0,-1-22-28 0,1 22-28 16,1-27-26-16,0 10-25 0,-4-2-6 0,2-2 29 15,-1 1 34-15,1-2 42 0,0 2 41 0,0 1 18 16,1 1 25-16,2 2 12 0,2 2 3 0,-1 0-3 16,2 4-7-16,-1 0 5 0,2 5 0 0,1 2 13 15,-1 3-4-15,0 0-35 0,1 0-58 0,-3 0-83 16,2 25-73-16,0-25-149 0,-1 24-216 0,-2-24-136 15,1 27-301-15,0-13 22 0,-1-1 270 16</inkml:trace>
  <inkml:trace contextRef="#ctx0" brushRef="#br0" timeOffset="146731.4175">8136 2644 3959 0,'1'0'202'0,"-1"0"110"0,2 0 86 15,-2 0 118-15,0 19-69 0,2-19-2 0,1 20 1 16,-1-20-49-16,2 26-98 0,2-14-102 0,-2 5-88 16,1-2-64-16,0 1-38 0,0-1-9 0,0-1-26 15,0-2-66-15,0 0-70 0,0-4-113 0,-1-2-158 16,1-4-118-16,-2-2-165 0,2 0-215 0,-2 0-75 16,1-25-155-16,1 25 101 0,-3-31 330 15</inkml:trace>
  <inkml:trace contextRef="#ctx0" brushRef="#br0" timeOffset="146874.3365">8121 2385 2767 0,'22'0'57'0,"-22"27"67"16,0-27 66-16,17 29 41 0,-17-14-43 0,16-1-68 16,-16 1-105-16,20-1-171 0,-12-3-167 0,3 0-222 15,0-2-245-15,-1-9 22 0,1 6 155 0</inkml:trace>
  <inkml:trace contextRef="#ctx0" brushRef="#br0" timeOffset="147267.7681">8590 2394 3437 0,'0'0'134'0,"0"0"115"16,0 0 88-16,0 0 45 0,-26 0-65 0,26 0-60 15,-23 0-28-15,23 18 11 0,-24-18-20 0,11 0-30 16,-2 25-40-16,1-25-44 0,2 26-35 0,0-12-26 15,1 5-7-15,1 0-9 0,1 0-10 16,1 3 4-16,5 0-17 0,3 1-1 0,0-2-5 16,0 3 0-16,0-5 3 0,21 1 1 0,-21-2-1 15,21-3-3-15,-21-3 1 0,28 0-3 0,-10-4-5 16,-3-3-23-16,1-3-62 0,2-2-76 0,-1 0-66 16,0 0-36-16,-3 0 14 0,-1-26 30 0,-3 26 8 15,-1-25-10-15,-3 25-23 0,-1-29 19 0,-5 12 46 16,0 3 69-16,0-3 63 0,0 0 32 0,-28 2 35 15,28-1 20-15,-27 3 74 0,27 1 57 0,-28 2 46 16,28 3 20-16,-21 2-30 0,21 1-26 0,-12 4-17 16,12 0 19-16,0 0 39 0,0 0 29 0,0 26 24 15,0-26-6-15,19 32-32 0,-19-11-33 0,19-1-54 16,-19 2-54-16,21 0-41 0,-21 1-28 0,20 0-19 16,-8-2-37-16,1-1-67 0,0-2-99 0,-2-2-166 15,1-2-84-15,-1-5-118 0,0-4-234 0,-3-5-89 16,2 0-188-16,-2 0-13 0,0-23 325 15,-3 23 260-15</inkml:trace>
  <inkml:trace contextRef="#ctx0" brushRef="#br0" timeOffset="147479.7747">8763 1927 4676 0,'0'-2'94'0,"0"-1"73"16,0 3 127-16,0 0 168 0,0 0 44 0,0 20 44 15,0-20-24-15,0 31-108 0,0-10-140 0,0 4-117 16,24 2-102-16,-24 7-59 0,33 4 0 0,-16 2 0 16,3 5 0-16,-2 4 0 0,1 1 0 15,-1 4 0-15,-3 0 0 0,4 0-172 0,-3-5-181 16,1-3-277-16,-1-4-219 0,1-7-214 0,-3-3-190 16,0-6-99-16,1-4 153 0,-2-3 385 0</inkml:trace>
  <inkml:trace contextRef="#ctx0" brushRef="#br0" timeOffset="148177.7343">9963 1939 1372 0,'0'-9'72'0,"0"2"58"0,0-3 75 16,0 3 79-16,0-1 18 0,0 3 25 0,0-2 70 15,0 5 61-15,0-1 2 0,0 1-18 0,0 0-95 16,0 2-126-16,0 0-49 0,0 0-36 0,0 0 10 16,0 0 91-16,0 0 71 0,0 26 55 15,0-26 21-15,0 35-1 0,0-10 7 0,32 7-85 16,-14 7-77-16,3 5-106 0,4 11-122 0,0 4 0 16,2 8 0-16,0 4 0 0,2 1 0 0,-1-1 0 15,-2 0 0-15,-3-5 0 0,-3-7 0 0,2-7 0 16,-3-9 0-16,-4-7 0 0,-3-6-82 0,-1-6-157 15,-3-7-164-15,0-1-257 0,-3-8-88 0,-1-3-144 16,-4-5-138-16,0 0-26 0,0 0-67 0,0-20 207 16,0 20 302-16</inkml:trace>
  <inkml:trace contextRef="#ctx0" brushRef="#br0" timeOffset="148399.4483">9883 2549 3132 0,'0'0'100'0,"0"0"136"0,0 0 140 0,24 0 119 15,-24-19-25-15,34 19 4 0,-10 0 2 0,4-22-34 16,4 22-35-16,5-19-116 0,4 9-129 16,4 0-86-16,0 1-43 0,0 0-28 0,0 1-7 0,-3 3-15 15,-2 5-86-15,-2-3-142 0,-5 3-201 0,-3 0-122 16,-3 0-198-16,-6 0-130 0,-1 28-68 0,-4-28-147 15,-1 21 187-15,-6-7 276 0</inkml:trace>
  <inkml:trace contextRef="#ctx0" brushRef="#br0" timeOffset="148615.9259">10764 2494 5030 0,'2'0'35'0,"-1"0"43"15,-1 0 102-15,0 0 136 0,3 19 69 0,-3-19 15 16,3 29-61-16,1-12-112 0,2 2-94 16,1 5-55-16,1 0-37 0,1-1-23 0,-2 3-11 15,4-4-5-15,-4 0-12 0,2-2-53 0,-1-2-74 16,2-4-130-16,-3-4-145 0,0 0-67 0,0-6-92 16,-1-3-167-16,-2-1-73 0,0 0-187 0,-3 0-23 15,1-27 209-15,-2 27 228 0</inkml:trace>
  <inkml:trace contextRef="#ctx0" brushRef="#br0" timeOffset="148759.8433">10674 2262 2713 0,'24'0'86'16,"-7"31"94"-16,0-31 111 0,0 30 60 0,4-14-28 16,-3 3-81-16,1 0-117 0,1 1-65 0,0-3-116 15,-3-3-152-15,1-1-169 0,0-2-206 16,-1-3-257-16,-3 1-53 0,-3-3 176 0</inkml:trace>
  <inkml:trace contextRef="#ctx0" brushRef="#br0" timeOffset="149293.6848">11134 2581 2470 0,'0'-13'55'16,"-15"13"41"-16,15-12 98 0,0 12 131 0,-8 0 42 16,8 0 84-16,0 0-15 0,0 0-86 15,0 0-30-15,0 0-48 0,0 24 30 0,22-24 49 16,-22 32-15-16,20-12-53 0,-20 4-100 0,22 5-90 16,-22 4-48-16,25 4-29 0,-14 4-10 0,3 5-10 15,-2 3-7-15,2 5 10 0,-2-2-4 0,4 1 8 16,-4-7 2-16,1-1-11 0,1-8 4 0,-3-5 1 15,2-7-3-15,-4-8 9 0,0-2-4 0,-2-7 0 16,-1 2 7-16,-1-6-8 0,-2-2-1 16,-2-2-1-16,-1 0-2 0,0 0 5 0,0-28 3 15,0 28-2-15,-19-33-8 0,19 13-14 0,-17-5-14 16,17-3-20-16,-27-4-16 0,9-6-11 0,0-3-27 16,-7-4-41-16,-1-6-51 0,-1-3-53 0,-3-3-13 15,2 2 27-15,2-3 48 0,4 5 52 0,4 2 30 16,6 5 26-16,5 3 23 0,6 4 21 0,1 8 28 15,0 3 12-15,30 5 32 0,-30 3 38 0,38 5 3 16,-16 5 10-16,0 5-25 0,1 5-26 0,1 0-5 16,-2 0 0-16,-1 0-6 0,-3 29-11 0,0-11 9 15,-2 3-11-15,-2 1 9 0,-1 3 15 0,-4 3-10 16,-2 1-9-16,1 1-6 0,-4-2-3 16,-4-1-10-16,0-2 13 0,0-1-6 0,0 0-5 0,-24-5 12 15,24-2-8-15,-26-2-2 0,26-1-16 16,-32-4-25-16,14-1-35 0,2-4-39 0,-2-4-109 15,0-1-177-15,0 0-168 0,2 0-123 0,3-23-178 16,2 23 45-16,5-25 119 0,6 10 166 0</inkml:trace>
  <inkml:trace contextRef="#ctx0" brushRef="#br0" timeOffset="149612.0979">11485 2493 3037 0,'0'0'45'0,"-13"15"67"0,13-15 85 0,-12 18 86 16,12-9 33-16,0 2 5 0,0 2-45 15,0 4-80-15,0 0-58 0,0 0-67 0,18 3-36 16,-18-1 3-16,33 0-19 0,-11-3-14 0,2-3-5 16,1-1-14-16,1-4 9 0,2-5 0 0,-1-3-24 15,2 0-16-15,-4 0-9 0,0-26-26 0,0 26 0 16,-7-28-5-16,0 11-19 0,-3-3 16 15,-1 1-6-15,-9-3 20 0,-1 2 12 0,-4-1 8 0,0 0 38 16,-25 0 2-16,5 1 6 0,-5 2 12 16,-7 3-7-16,-1 2 11 0,-5 5 17 0,2 4 15 15,2 4 12-15,0 0 7 0,5 20 11 0,4-20-18 16,3 35-11-16,9-12-24 0,5-1-79 0,8 3-149 16,0-1-199-16,0-2-203 0,28-1-320 0,-7-2 6 15,3-2 199-15</inkml:trace>
  <inkml:trace contextRef="#ctx0" brushRef="#br0" timeOffset="150299.7838">12537 2471 2744 0,'3'-7'59'15,"3"1"145"-15,-2-1 162 0,-3 1 128 0,6-2 34 16,-5 2-74-16,0 1-62 0,-2 0 2 15,2 3-7-15,-2 1-11 0,3-3-39 0,-1 4-63 0,2 0-2 16,0 0 31-16,2 0-37 0,0 27-65 16,1-27-86-16,0 28-90 0,4-11-25 0,-4 3 0 15,1 0 0-15,-1 0 0 0,-1 1 0 0,4-1 0 16,-6-2 0-16,3-1 0 0,-3-4 0 0,-1-2 0 16,2-2 0-16,-3-4 0 0,0-2 0 0,0-3 0 15,-2 0 0-15,0 0 0 0,2 0 0 0,-2-25 0 16,1 25 0-16,1-35 0 0,0 12 0 0,-2-5 0 15,4-4 0-15,-1 3 0 0,-1-4 0 0,4 1 0 16,4 0 0-16,-1 5 0 0,2 0 0 0,5 8 0 16,-1 3 0-16,1 3 0 0,3 6 0 0,0 7 0 15,-1 0 0-15,0 0 0 0,0 23 0 0,1-23 0 16,0 36 0-16,2-15 0 0,-1 3 0 0,-4 1 0 16,2 2 0-16,-3-1 0 0,1-1 0 0,-3-2 0 15,-1 0 0-15,-1-2 0 0,-2-2 0 16,-3-2 0-16,2-3 0 0,-4-4 0 0,0-2 0 15,-3-1-10-15,1-3-164 0,-2-1-201 16,0-3-329-16,0 0-283 0,0 0-261 0,-19 0-241 0,19-20 145 16,-19 20 293-16</inkml:trace>
  <inkml:trace contextRef="#ctx0" brushRef="#br0" timeOffset="157716.1553">20508 5638 2247 0,'2'0'42'0,"-2"-6"33"15,0 6 19-15,0 0 21 0,0-5-20 0,0 5-26 16,0 0 1-16,0 0 8 0,0 0 48 16,0 0 51-16,0 17 42 0,0-17 37 0,0 19-14 15,0-19-1-15,0 28-22 0,0-10-32 0,0 2-26 16,0 1-47-16,0 4-10 0,0-1-25 0,0 2-6 16,0 2-11-16,0-3-19 0,0 1 0 0,-19-1-18 15,19 1 1-15,0-6-5 0,-18 0-18 0,18-3-1 16,-11-1-1-16,11-3-9 0,0-4 13 0,-10-2-5 15,10-4-5-15,0-1-11 0,0-2-40 0,0 0-59 16,0 0-91-16,21-26-104 0,-21 26-118 0,35-29-64 16,-12 12 1-16,2-2 27 0,4 0 52 0,1 3 3 15,-2 1 7-15,-2 4 24 0,-3 1 87 0,-1 10 94 16,-3-9 37-16,-1 9 5 0,-6-6 15 0</inkml:trace>
  <inkml:trace contextRef="#ctx0" brushRef="#br0" timeOffset="157927.2812">20677 5465 2441 0,'0'0'51'0,"15"0"66"15,-15 28 71-15,0-28 104 0,0 35 82 16,13-9 42-16,-13 6-7 0,15 2-48 0,-4 6-110 0,4 2-99 15,2 2-58-15,2 4-61 0,0 0-93 16,3-4-216-16,1-1-275 0,0-5-257 0,1-4-278 16,3-7 66-16,-1-5 270 0</inkml:trace>
  <inkml:trace contextRef="#ctx0" brushRef="#br0" timeOffset="158731.4154">24566 5625 1924 0,'2'0'48'0,"-2"0"30"16,0-4 25-16,0 4 13 16,0 0-7-16,0 0 23 0,0 0 39 0,1 0 37 0,0 0 45 15,0 0 42-15,2 24 20 0,-3-24 32 0,0 22-32 16,0-5-64-16,0 2-45 0,0 2-45 0,0 5-30 16,0 3 7-16,-21 1-26 0,21 3-10 0,-21-1-7 15,21-1-19-15,-26 0-2 0,12-1-11 0,0-4-25 16,3-2-17-16,11-6-7 0,-14-4-17 0,14-5 9 15,-8-3-14-15,8-4-44 0,0-2-54 0,0 0-74 16,27 0-57-16,-27-31-66 0,34 31-77 0,-10-33-56 16,3 14-46-16,2-2 35 0,2 1 81 0,-1 1 86 15,0 2 79-15,-3 3 41 0,-2 1 14 0,-4 5-1 16,-3 0-51-16,-4 8 0 0,-2-5-41 0,-4 5-44 16,-6 0 36-16,0 0-70 0,-2 0 82 15</inkml:trace>
  <inkml:trace contextRef="#ctx0" brushRef="#br0" timeOffset="158943.7384">24779 5447 2704 0,'0'0'153'15,"3"23"143"-15,-2-23 187 0,3 33 124 16,3-11-61-16,1 7-12 0,0 8-77 0,3 4-65 15,1 2-57-15,-1 2-127 0,3 3-109 0,-3 2-59 0,2-3-44 16,-1-2-62-16,2-6-144 0,-3-3-181 16,0-4-233-16,5-8-327 0,-3-5-155 0,2-4-183 15,3-5 207-15,1-4 386 0</inkml:trace>
  <inkml:trace contextRef="#ctx0" brushRef="#br0" timeOffset="159708.7244">28662 5457 1729 0,'3'0'77'0,"-1"0"58"16,1 0 62-16,1 0 28 0,-3 0-9 0,-1 0 8 15,2 0 20-15,-2 0 51 0,0 0-20 0,0 0-6 16,0 0-32-16,0 0-28 0,0 0 17 0,0 18 5 15,0-18-10-15,0 21-2 0,-19-6 1 0,19 2-13 16,-15 4 24-16,15 4-5 0,-24 1-42 16,9 3-37-16,-1-1-50 0,-1 0-40 0,2-1-26 15,-2 2-14-15,4-7-10 0,3-1-6 0,3-3 3 16,1-4 2-16,4-2-4 0,0-6 2 0,2 0-1 16,0-4-16-16,0-2-42 0,27 0-52 15,-27 0-55-15,30-21-46 0,-11 21-6 0,3-22 35 0,2 22 27 16,1-25 62-16,1 12 52 0,0 1 8 0,-2 12 34 15,0-20-4-15,0 20-19 0,-3-11-7 0,-2 11-31 16,-1 0-53-16,-6 0-39 0,-3 0-71 0,-1 0-82 16,-4 0-58-16,-4 0-66 0,0 21-35 0,0-21-34 15,0 0-37-15,-25 14-99 0,25-14 62 0,-17 0 65 16,17 0 149-16</inkml:trace>
  <inkml:trace contextRef="#ctx0" brushRef="#br0" timeOffset="159908.6155">28804 5361 2709 0,'0'0'171'0,"0"0"145"15,0 24 165-15,0-24 124 0,0 29-102 0,0-7-14 16,0 2-47-16,0 6-27 0,0 3-1 16,0 3-95-16,0 5-101 0,0 3-99 0,0 4-69 15,0 1-34-15,18 6-18 0,-18 1-5 0,21 0-50 16,-7 2-100-16,2-3-181 0,4-2-183 0,0-2-246 15,1-2-263-15,1-6-204 0,1 1-54 0,-1 1 296 0</inkml:trace>
  <inkml:trace contextRef="#ctx0" brushRef="#br0" timeOffset="160590.7732">28901 9624 1850 0,'0'0'90'0,"0"0"41"0,0 0 67 0,0 0 71 16,0 0-11-16,0 0 45 0,0 15 36 0,0-15 22 16,0 0-13-16,0 11-28 0,0-11-79 0,0 11-60 15,0-4-48-15,0 0-35 0,0 3 5 16,0-1 1-16,0 3 18 0,0 0 18 0,0 3-7 15,0 1-2-15,0 3-13 0,-26 2-18 0,26 4-8 16,-29 0-21-16,10 5-16 0,-4 1-26 0,0 1-8 16,0 1-5-16,2 1-9 0,-1-2 9 0,3-1-9 15,1-3-3-15,6-3 5 0,4-5-8 0,3-4 0 16,2-3 3-16,3-3-6 0,0-6-22 0,0-1-30 16,29-3-64-16,-10 0-43 0,2-22-31 0,5 22-12 15,5-27 26-15,1 10 25 0,3 0 46 0,1 0 35 16,0-3 37-16,0 2 16 0,-2 3 14 15,-1 1 10-15,-3 2-10 0,-5 4 5 0,-4 8-5 0,-4-9 1 16,-5 9-6-16,-4 0-31 16,-2 0-50-16,-4 21-98 0,-2-21-115 0,0 17-116 0,0-17-82 15,0 17-29-15,-24-17-25 0,24 0-32 0,-16 15 20 16,16-15 68-16,-17 0 102 0,17 0 179 0</inkml:trace>
  <inkml:trace contextRef="#ctx0" brushRef="#br0" timeOffset="160783.663">29018 9743 2586 0,'-3'-3'128'16,"0"3"143"-16,-2 0 168 0,2 0 167 0,1 0-26 15,-3 20-27-15,2-20-47 0,-1 26-77 0,2-9-28 16,1 4-36-16,1 5-47 0,0 2-9 0,0 4-18 16,0 2-78-16,22 4-76 0,-22 3-78 0,22 1-59 15,-22 2 0-15,30 2 0 0,-14-4-24 16,1-3-145-16,-1 1-159 0,-1-5-255 0,3-3-205 15,-1-1-173-15,-1-4-119 0,-1 0-143 0,-2-1-13 16,1-1 318-16</inkml:trace>
  <inkml:trace contextRef="#ctx0" brushRef="#br0" timeOffset="161555.8347">28773 13750 1790 0,'0'1'104'16,"0"0"59"-16,0 2 85 16,0-3 96-16,0 2-7 0,0-2 39 0,0 2 27 0,0 1-7 0,0-1-18 15,0-1-46-15,0 1-64 0,0 2-36 0,-14 1-27 16,14-1-7-16,0 1-2 0,0 1-20 0,0 2-21 16,-11 1-20-16,11 2-22 0,-10 1-10 15,0 3-18-15,0 1-9 0,-2 2-19 0,-1 3-12 16,-2 1-13-16,-2 4-10 0,-1 0-2 0,-2 3-3 0,-1 0 0 15,3 2-6-15,-2 1-1 0,4-2-6 0,1 0 3 16,3-3-2-16,2-4-4 0,2-3 2 16,4-3-6-16,4-2 5 0,0-6-2 0,0-1-2 15,0-8-3-15,29 0-23 0,-29 0-28 0,36-20-24 16,-11 20-12-16,5-31 12 0,4 12 31 0,-1-2 22 16,0 3 18-16,3-2 4 0,-2 3 1 0,-2 3-8 15,-2 0-21-15,-6 4-32 0,-4 2-53 0,-4 8-35 16,-5-10-36-16,-5 10-10 0,0 0-2 15,-5 0-19-15,-1 0-83 0,0 0-169 0,0 0-150 0,-22 17-124 16,22-17-53-16,-25 0 59 0,9 0 31 16,0 0 182-16,1 0 193 0</inkml:trace>
  <inkml:trace contextRef="#ctx0" brushRef="#br0" timeOffset="161757.7184">28779 13708 2472 0,'0'-2'131'0,"0"2"188"0,0 0 235 0,-16 0 169 16,16 29-27-16,0-9-40 0,0 6-122 0,0 5-85 15,0 5-30-15,18 4-94 0,-18 6-86 0,21 4-80 16,-21 2-78-16,27 2-48 0,-14 2-53 0,4-1-83 16,-3-1-93-16,1-5-138 0,0-6-150 0,1-3-76 15,-7-7-291-15,1-4-180 0,-1-12-204 16,-3-3-51-16,-1-6 387 0</inkml:trace>
  <inkml:trace contextRef="#ctx0" brushRef="#br0" timeOffset="162443.742">24525 13830 1328 0,'0'-5'98'0,"0"5"87"16,0 0 71-16,0 0 32 0,0 0-30 0,0 0 2 16,0 0 20-16,0 0 86 0,0 0 63 0,0 0 19 15,0 0-25-15,0 16-60 0,16-16-88 16,-16 0-76-16,0 0-34 0,17 13-16 0,-17-13 8 0,0 9 16 15,0-1 2-15,11 0-1 0,-11 2-18 16,0 3-32-16,0 2-18 0,0 2-29 0,0 4-21 16,0 4-15-16,0 0-12 0,-22 3-16 0,22 1-9 15,-24 2-3-15,24 1-4 0,-27 0 8 0,27-1-1 16,-25-5-4-16,25-1 2 0,-18-6-2 16,18-2-3-16,-11-3-1 0,11-6-8 0,0-1-40 0,0-7-50 15,0 0-75-15,23 0-67 0,-23 0-33 16,33-25 8-16,-11 25 37 0,3-32 27 0,4 14 34 15,1-2-21-15,3-2-36 0,-2 1-33 0,1-1-55 0,-2 4-16 16,0 2-12-16,-6 4 18 0,-2 3 14 16,-7 2-9-16,-3 7-45 0,-3 0-45 0,-3 0-57 15,-3 0-82-15,-3 0 137 0</inkml:trace>
  <inkml:trace contextRef="#ctx0" brushRef="#br0" timeOffset="162640.7804">24626 13809 2620 0,'-6'0'112'0,"1"0"176"0,2 0 169 0,3 28 184 15,0-10-30-15,0 7-74 0,23 3-64 16,-23 7-87-16,37 4-23 0,-16 5-78 0,5 3-95 16,3 2-95-16,-2 3-63 0,2 3-105 0,-4-4-142 15,0-1-164-15,-3-4-131 0,0-5-226 0,-4-4-155 16,-4-6-91-16,2-7-146 0,-5-7 172 0,-6-2 286 15</inkml:trace>
  <inkml:trace contextRef="#ctx0" brushRef="#br0" timeOffset="163354.7947">20359 13826 2159 0,'7'-4'62'0,"-1"0"93"0,-1 1 95 16,-1 3 87-16,4 0 26 0,-4 0 17 0,-2 0-6 15,1 0-14-15,0 0-57 0,-1 22-69 0,1-22-53 16,-2 14-39-16,1-14-7 0,-1 20-17 0,0-20-5 16,-1 23-13-16,0-9-23 0,0 3-8 0,0 4-19 15,0 0 7-15,-20 3 13 0,20 3 2 0,-19 2 9 16,19 0-19-16,-17 2-11 0,17-1-8 0,-15-1-9 16,15-3-5-16,0-2 1 0,-9-2-10 0,9-6-13 15,0-3 2-15,0-5-11 0,0 1 2 16,0-6-8-16,0-3-21 0,21 0-39 0,-21 0-56 15,31-22-39-15,-9 22-14 0,3-26 17 0,2 8 36 16,3-3 30-16,0 1 12 0,0-3 7 0,0 5 13 16,-2-1-2-16,-1 4 2 0,-1 1-14 0,-5 4-42 15,-3 4-43-15,-2 6-81 0,-5-9-114 0,-2 9-91 16,-5 0-67-16,-3 0-59 0,-1 0-35 0,0 0 8 16,0 20-27-16,0-20 159 0</inkml:trace>
  <inkml:trace contextRef="#ctx0" brushRef="#br0" timeOffset="163541.6852">20525 13774 2615 0,'0'-2'117'0,"0"2"132"16,0 0 169-16,0 0 185 0,0 28-17 0,27-10-11 16,-27 3-12-16,28 8-67 0,-10 3 6 0,0 6-33 15,2 2-105-15,-1 3-108 0,1 6-103 0,1 1-99 16,-3 3-116-16,1 0-131 0,-3-2-172 15,-1-3-225-15,1-6-154 0,-3-5-254 0,-2-10-110 0,-1-8-107 16,-1-6 22-16,1-13 375 0</inkml:trace>
  <inkml:trace contextRef="#ctx0" brushRef="#br0" timeOffset="164250.2983">20605 9749 1995 0,'14'-5'50'0,"-14"4"28"16,9 1 53-16,-9 0 65 0,6 0 11 16,-6 0 30-16,0 0 6 0,4 0 12 0,-4 22 12 15,3-22 21-15,-1 20-4 0,-2-20-30 0,0 29-37 16,0-11-34-16,0 4-40 0,0 2-26 0,0 5-31 16,-19 0-30-16,19 3-4 0,-17 1-25 0,17 1 0 15,-21 0-5-15,21 0-16 0,-19-2 4 0,19-1 2 16,-14-2-11-16,14-5 13 0,0-2-5 0,0-3-13 15,0-6 9-15,0-1-11 0,0-4-26 0,20-7-33 16,-20-1-69-16,19 0-85 0,-19 0-83 0,23-27-51 16,-9 27-17-16,2-34 31 0,2 15 79 0,1-2 59 15,1 2 60-15,1 2 51 0,1-1 27 0,1 3 22 16,0 1 4-16,-1 5-25 0,-3 2-32 0,-2 7-35 16,-2 0-49-16,-1 0-54 0,-6 0-92 0,-4 0-102 15,-1 0-17-15,-3 24 20 0,0-24 130 16</inkml:trace>
  <inkml:trace contextRef="#ctx0" brushRef="#br0" timeOffset="164460.1786">20705 9761 2896 0,'-1'0'194'0,"1"28"192"0,0-28 148 15,0 34 99-15,19-10-65 0,-19 5-82 0,28 6-65 16,-11 5-67-16,3 6-126 0,2 2-109 0,1 6-80 16,0 0-42-16,0 3-81 0,-1-4-130 0,-4-1-178 15,2-4-168-15,-1-8-304 0,-3-6-169 0,0-7-196 16,2-9 82-16,-3-6 379 0</inkml:trace>
  <inkml:trace contextRef="#ctx0" brushRef="#br0" timeOffset="172740.716">25483 9051 1250 0,'0'0'98'0,"0"0"76"0,0-15 61 0,0 15 45 16,0 0-59-16,0 0-60 0,0-9-22 0,0 9-5 16,0 0-15-16,0 0 9 0,0 0 37 0,0 0 31 15,0 17 28-15,0-17 39 0,0 21-38 0,26-7-3 16,-26 6-5-16,21 0-29 0,-21 5-1 0,23 0-45 16,-12 5-24-16,1 3-10 0,-1-4-1 0,-1 2 2 15,2-4 20-15,-1 2 9 0,-2-7-6 0,-1 0-21 16,0-5-41-16,-2-6-32 0,1-3-22 0,-3-1-7 15,-1-3 1-15,2-3-6 0,-3-1 1 0,-2 0 9 16,3 0-3-16,-3 0-3 0,2-26-11 0,-1 26-8 16,2-27-16-16,-1 10-18 0,0 0-27 15,0-2-27-15,0-1-4 0,1 1 0 0,-1 0 26 16,1 2 32-16,1 1 18 0,-2 1 16 0,1 2 5 16,3 4 4-16,-4-1-3 0,2 4 13 0,-1 2-8 15,-1 4 5-15,4 0 4 0,-2 0-13 0,2 0 14 16,-2 0-9-16,1 25 19 0,3-25 10 0,2 24 4 15,-3-8 12-15,2-1-8 0,0 2 10 0,0 0 3 16,-1 0-4-16,1-3 17 0,1 1 4 0,-1 1 16 16,0-3 2-16,0 2-13 0,0-2-18 0,-1 0-33 15,0-1-3-15,-1 0-18 0,1-1-2 0,-4-2-22 16,1 0-109-16,-3-2-104 0,0-2-138 16,3-2-251-16,-2-1-181 0,-3-2-190 0,0 0-108 15,2 0 185-15,-2-20 282 0</inkml:trace>
  <inkml:trace contextRef="#ctx0" brushRef="#br0" timeOffset="173088.7752">26056 9194 2487 0,'0'0'33'15,"0"0"12"-15,-16 0 26 0,16 0 22 0,0 0 0 16,0 0 32-16,-14 0 16 0,14 0 25 0,0 21-2 15,0-21-9-15,0 20 2 0,0-20-4 0,0 26 18 16,0-9 9-16,0-1-7 0,28 0-19 0,-28 2-32 16,26-1-37-16,-9-2-39 0,-2-1-22 0,3-3-20 15,-3 1-4-15,2-4 0 0,-4-2 5 0,1-4 1 16,-1-2-21-16,-4 0-16 0,2 0-50 0,-2-19-49 16,-2 19-49-16,0-29-62 0,-5 13-20 0,1-2 12 15,-3-3 35-15,0-3 51 0,0 2 42 0,0 0 33 16,-19 0 33-16,19 5 30 0,0 0 22 0,-23 5 21 15,23 3 15-15,0 1 9 0,-17 4 7 0,17 4-8 16,0 0-15-16,0 0 10 0,0 0-1 0,0 0-2 16,0 0-4-16,0 25-19 0,0-25-35 0,0 21-83 15,0-21-95-15,20 24-121 0,-20-24-208 16,20 20-104-16,-20-20 2 0,16 14 121 0</inkml:trace>
  <inkml:trace contextRef="#ctx0" brushRef="#br0" timeOffset="173495.7622">26365 9157 1882 0,'0'0'37'0,"0"0"23"0,0 0 20 0,0 0 15 16,0 0-13-16,0 0 4 0,0 0 4 0,0 0 8 15,0 0-13-15,0 0-26 0,21 0-16 0,-21 0-21 16,0-17-14-16,19 17-2 0,-19-14-8 0,13 14 0 16,-13-15 2-16,14 8 0 0,-8-1-2 0,-1-1 0 15,-1 4-4-15,0-2 1 0,-2 1-4 0,-2 2 1 16,0 0 4-16,0 1 1 0,0 1 6 16,0-1-3-16,0 3 0 0,0-2 1 0,-19 0-3 15,19 2 9-15,0 0 7 0,-23 0 18 0,23 0 19 16,-21 0 24-16,21 0 11 0,-21 16 21 0,7-16 19 15,1 17 18-15,-3-17 24 0,5 27 1 0,0-12-2 16,-1 1 6-16,3 1 1 0,5 1-2 0,4 2 21 16,0 0-11-16,0 0-10 0,21-1-11 0,-21 0-32 15,32-2-35-15,-12 0-33 0,1-3-27 0,2-1-27 16,-3-3-12-16,4-1-24 0,-1-5-66 0,0-2-118 16,-4-2-216-16,0 0-209 0,-4 0-153 0,1-21-171 15,-3 21 72-15,1-26 209 0,-7 11 219 0</inkml:trace>
  <inkml:trace contextRef="#ctx0" brushRef="#br0" timeOffset="173937.8498">26786 8927 1084 0,'0'-2'85'0,"0"1"59"16,0 1 57-16,-15 0 51 0,15 0-31 0,0 0-16 15,-17 0-9-15,17 18-3 0,-17-18-15 0,5 17 6 16,3-17-11-16,-3 24-4 0,2-9 2 0,1 1-4 16,-2 1 5-16,4 0 5 0,2 0-16 0,1 0 11 15,4 2-8-15,0-2-33 0,0-2-10 16,0 0-61-16,25-1-25 0,-25-2-10 0,29-4-15 15,-12-1-7-15,4-3-75 0,0-2-102 0,2-2-127 16,-2 0-117-16,4 0-42 0,-6 0-30 0,3 0-69 16,-4-23-67-16,-4 23 25 0,1-15 47 0,-4 15 197 15</inkml:trace>
  <inkml:trace contextRef="#ctx0" brushRef="#br0" timeOffset="174276.657">27034 8918 1934 0,'0'0'43'0,"0"0"34"15,-19 0 38-15,19 0 43 0,0 0-2 16,-20 22 10-16,20-22 1 0,-11 21 1 0,11-7 3 16,0 1 4-16,-8 2-3 0,8 1-9 0,0 2-11 15,0 0-9-15,19 0-4 0,-19 0-19 0,27-3-15 16,-11-3-38-16,0 0-29 0,2-7-20 0,5-2-25 15,0-2 8-15,2-3-4 0,-2 0-4 0,2-20-8 16,-3 20-50-16,5-27-51 0,-4 10-57 0,-5-2-42 16,0-4-7-16,-5 0 14 0,-2 2 36 0,-6-4 26 15,-3 2 23-15,-2 0 22 0,0-1 14 0,-20 3 10 16,20-2 16-16,-41 4 15 0,17 2 15 0,-5 5 26 16,0 5 28-16,-8 6 33 0,1 1 33 0,-2 0 23 15,3 36-3-15,3-11-29 0,3 4-33 0,2 5-40 16,10 0-94-16,5 3-128 0,12-3-253 15,0-1-243-15,0-2 24 0,37-4 126 0</inkml:trace>
  <inkml:trace contextRef="#ctx0" brushRef="#br0" timeOffset="180419.2473">18941 2970 3071 0,'0'3'84'0,"0"-1"83"16,0 0 84-16,0 1 85 0,0 1 13 15,0-3-7-15,0 3-36 0,0-1-40 0,0 0-45 0,0 2-5 16,0-3 4-16,0 0-8 0,0 0-20 15,0 1-48-15,0-3-25 0,0 0-6 0,0 0-12 16,0 0-21-16,17 0-21 0,-17-21-25 0,13 21-10 16,-13-28-8-16,16 9 1 0,-5-5-17 0,1-3-2 15,2-4 8-15,0-3-6 0,0 0 11 0,-2-4-7 16,1 1-4-16,-2-2-1 0,1 1-3 0,-5-1 11 16,1 2 16-16,-3 0 10 0,-2 4 19 0,-1 3 6 15,-1 5-8-15,0 5-6 0,-1 1-5 16,0 6-16-16,0 4 0 0,0 4-6 0,0 5-13 0,0 0 0 15,0 0-5-15,0 0 5 0,0 0 2 16,0 0-4-16,0 19-3 0,0-19-5 0,0 23 5 16,0-6 1-16,0 2-1 0,0 2 9 0,0 2-9 15,17-1 8-15,-17-2-2 0,18-1-9 0,-6-4 8 16,-1-2-8-16,3-4 1 0,0-4 1 0,0-5-5 16,2 0-6-16,-2 0-17 0,2 0-28 0,-2-24-32 15,1 24-31-15,-1-31-22 0,0 9-23 0,-1-2-19 16,-1-3-8-16,-2 0 0 0,0-3-1 0,-4 0 39 15,0 0 25-15,-4 0 31 0,0 3 43 0,-2 1 17 16,0 2 37-16,0 5 34 0,0 3 40 16,0 4 34-16,0 3 8 0,0 1-13 0,0 7-13 0,0 1-1 15,0 0 26-15,0 0 29 0,0 0 24 16,0 32-4-16,0-14-14 0,0 4-16 0,0 2-10 16,0 8-17-16,0 6-28 0,0 5-21 0,15 5-30 15,-15 3-23-15,0 3-4 0,0 2-1 0,10 0-5 16,-10-4-14-16,8-5-54 0,-2-5-89 0,2-7-170 15,0-8-168-15,1-6-184 0,1-8-293 0,1-4-132 16,0-9-124-16,4 0 168 0,-3 0 380 0</inkml:trace>
  <inkml:trace contextRef="#ctx0" brushRef="#br0" timeOffset="180835.2157">19891 2725 3739 0,'0'0'73'16,"0"0"68"-16,0 0 41 0,0 0 67 0,0 0-48 16,-19 0-33-16,19 0-9 0,0 0-51 0,-18 0-12 15,18 0-31-15,-14 0 0 0,14 0-7 0,-16 0 16 16,16 0 30-16,-18 0-15 0,8 0 23 16,1 0 2-16,0 0 6 0,-2 0 19 0,2 20 6 0,-1-20 6 15,0 19-20-15,1-6-5 0,1 1-20 0,-1 1-26 16,3 2-18-16,2-1-26 0,0 2-15 15,3-2-4-15,0-1-6 0,1 2-2 0,0-5-2 16,0-1-10-16,0-2-1 0,21-5-29 0,-21-2-50 16,16-2-74-16,-16 0-98 0,22 0-82 0,-22-26-22 15,24 26 10-15,-13-29 10 0,0 14 56 0,0-3 24 16,-2 2 30-16,-1-1 80 0,-2 0 42 0,2 0 47 16,-5 2 35-16,-1 1 56 0,0 2 78 0,-2 0 80 15,0 2 59-15,0 4-1 0,0 0-36 0,0 2-64 16,0 4-22-16,0 0-19 0,0 0 12 0,0 0 35 15,0 0 11-15,0 0 6 0,0 16-25 0,0-16-43 16,0 0-50-16,20 22-27 0,-20-22-18 0,0 17-66 16,16-17-123-16,-16 13-115 0,13-13-182 0,-13 8-241 15,11-8-104-15,-11 0-247 0,11 0 34 16,-4 0 247-16,3-25 228 0</inkml:trace>
  <inkml:trace contextRef="#ctx0" brushRef="#br0" timeOffset="181068.5366">19951 1950 2788 0,'0'-8'61'0,"0"3"166"0,0 5 175 15,0 0 125-15,0 0 10 0,0 27-67 0,0-8-44 16,27 3 15-16,-27 7 27 0,33 4-14 0,-14 4-64 16,4 4-66-16,0 6-40 0,-1 5-84 0,2 4-67 15,2 2-74-15,-2 2-59 0,-2-1 0 16,1 0 0-16,-1-3 0 0,-2-7 0 0,-2-4 0 15,-1-8 0-15,-6-5 0 0,0-7-19 0,-1-6-132 16,-3-5-136-16,-3-2-182 0,-1-7-208 0,-3 0-72 16,0-5-223-16,0 0-93 0,0 0-136 0,0-21 53 15,0 21 359-15</inkml:trace>
  <inkml:trace contextRef="#ctx0" brushRef="#br0" timeOffset="181231.3658">20062 2503 4884 0,'19'0'66'0,"-19"23"77"0,17-23 129 16,-17 21 125-16,24-21 43 0,-10 21-8 0,3-21-120 0,3 17-123 15,-1-17-124-15,1 15-132 0,-2-15-131 16,2 6-198-16,-4-6-135 0,-1 0-279 0,-7 0-201 16,4 0-216-16,-4 0-36 0,-2 0 346 0</inkml:trace>
  <inkml:trace contextRef="#ctx0" brushRef="#br0" timeOffset="181584.1682">20425 2602 3465 0,'0'12'153'0,"0"-12"89"16,0 12 74-16,-14-12 71 0,14 5-116 0,0-2-56 0,0 1-43 15,0-1-26-15,0 0-11 0,21-1-21 16,-21-2-26-16,27 0-45 0,-9 0-31 0,1 0-19 15,2 0-22-15,2 0-14 0,-2-17-32 0,-1 17-14 16,-3 0-17-16,-1-22 0 0,-2 22 5 0,-1-14 3 16,-4 14-13-16,-1-13 0 0,-3 13 9 0,-3-14 7 15,-2 7 38-15,0-2-7 0,0 1-5 0,0-1-24 16,-28 1-38-16,28-2-39 0,-28 1-31 0,11-1 0 16,-2 3 39-16,-1 2 62 0,1 1 62 0,2 1 64 15,0 3 38-15,4 0 58 0,-1 0 50 16,7 19 37-16,0-19 14 0,7 25-20 0,0-25-26 15,0 31-52-15,0-13-16 0,0 0-33 0,28 0-26 16,-28 2-9-16,30-2-36 0,-12-2-35 0,-1 1-117 16,2 0-181-16,-1 0-189 0,0-3-102 0,-1-2-8 15,0-2-6-15,-3-5 49 0,2-2 50 0,-3-2 55 16,-1-1 187-16</inkml:trace>
  <inkml:trace contextRef="#ctx0" brushRef="#br0" timeOffset="181852.0138">20832 2564 3605 0,'6'-1'143'0,"0"-1"117"0,-1 2 76 16,-2 0 65-16,2 0-64 0,-1 0-47 0,-1 22 19 15,2-22 30-15,0 20-15 0,-1-20-41 0,-1 26-68 16,1-11-85-16,-1-1-57 0,0 0-29 0,0-1-19 16,0-2-14-16,1-1-4 0,-1-3 0 0,1-1-6 15,-2-6 1-15,1 0-34 0,1 0-31 0,0 0-41 16,0 0-42-16,0-27-14 0,1 27-32 0,-1-32-13 15,1 13-19-15,1-3-15 0,-1 0 28 0,-1 1 26 16,4-1 32-16,-2 2 42 0,2 1 2 0,-1 5 16 16,2 0 13-16,0 4-20 0,-1 5-25 15,1 2-60-15,-1 3-92 0,-1 0-81 0,1 0-56 0,-2 0-47 16,1 22-18-16,-2-22-127 0,-1 19 2 16,1-19 52-16,1 22 125 0</inkml:trace>
  <inkml:trace contextRef="#ctx0" brushRef="#br0" timeOffset="182052.251">21195 2458 4506 0,'0'0'125'0,"0"0"71"16,0 19 123-16,0-19 154 0,0 19-8 0,0-19 31 0,0 29-41 16,0-16-97-16,0 2-58 0,0 0-76 0,0 2-76 15,0-2-59-15,21-1-58 0,-21 1-25 16,0 0-10-16,14-5-55 0,-14-1-86 0,0-1-106 15,17-4-164-15,-17-2-194 0,10-2-95 0,-2 0-242 16,-2-19-93-16,0 19-100 0,3-29 9 0,2 10 280 16,-2-3 260-16</inkml:trace>
  <inkml:trace contextRef="#ctx0" brushRef="#br0" timeOffset="182190.1706">21313 2257 4032 0,'0'0'58'0,"0"26"27"0,0-9 16 0,16-3 25 15,-16 2-13-15,0-1-30 0,15-2-16 0,-15 1-26 16,16-1-136-16,-8-1-161 0,-1 0-217 16,-1-1-209-16,2-2-244 0,-1-1 51 0,1-2 172 15,1-6 210-15</inkml:trace>
  <inkml:trace contextRef="#ctx0" brushRef="#br0" timeOffset="182602.2099">21637 2378 4046 0,'3'0'163'0,"-1"0"61"0,-2-8 28 0,0 5 24 15,0-1-151-15,0 0-20 0,0 0 28 0,-26 0 38 16,26 1 40-16,-19 3 31 0,19 0-8 0,-24 0-20 16,11 0-26-16,0 0-40 0,-1 0-26 0,1 22-12 15,1-22 0-15,-2 22-10 0,3-8-1 16,0 1-11-16,3 1-10 0,2 2-4 0,3 4-12 16,0-1-10-16,3 0-15 0,0 2-20 0,0-6-7 15,0 2-13-15,19-2 0 0,-19-2 3 16,0-1-9-16,25-1-9 0,-25-4-40 0,19-1-42 0,-19-2-41 15,20-3-47-15,-9-3-39 0,0 0-82 0,-1 0-88 16,3 0-20-16,-3-28 4 0,2 28 55 0,-3-30 52 16,1 13 0-16,0-2 20 0,-3 0 26 0,-2-1 45 15,-2 0 73-15,-2-4 51 0,-1 2 58 0,0 1 62 16,0 1 73-16,-22 3 92 0,22 2 82 0,-16 1 61 16,16 4-10-16,0 5-41 0,-19 2-22 0,19 2 22 15,0 1 37-15,0 0 33 0,0 0-16 0,0 19-46 16,0-19-46-16,0 29-27 0,0-11-8 15,24 0-34-15,-24 2-18 0,17 2-56 0,-17-2-50 16,14-1-32-16,-14 0-27 0,12-5-8 0,-12 1-31 16,11-2-53-16,-11-4-74 0,6 0-70 0,-6-5-95 15,4-1-138-15,-4-3-90 0,3 0-126 0,-1 0-159 16,-1 0-25-16,1-29-54 0,0 29-44 16,3-33 191-16,-3 13 215 0</inkml:trace>
  <inkml:trace contextRef="#ctx0" brushRef="#br0" timeOffset="182802.0952">21678 1848 3694 0,'0'-10'161'0,"-6"6"124"15,6 1 83-15,0 3 113 0,0 0-7 0,0 20 25 16,0-20 50-16,0 34 16 0,0-9-77 0,0 1-147 16,25 6-134-16,-25 2-128 0,18 5-79 0,-18 0 0 15,24 4 0-15,-9 1 0 0,-2 2 0 0,2 0 0 16,1 0 0-16,-1-3 0 0,-1 1 0 0,1-5 0 15,-1-4-28-15,0-5-174 0,1-4-204 0,-1-6-329 16,-3-3-315-16,1-6-313 0,1-5-279 0,-4-4 329 16</inkml:trace>
  <inkml:trace contextRef="#ctx0" brushRef="#br0" timeOffset="183374.4773">23313 1710 1770 0,'0'0'78'0,"0"20"82"0,0-20 101 16,0 0 99-16,0 0 91 0,0 13 104 0,0-13 0 15,0 12 1-15,0-4-36 0,0 4-55 0,0-2 11 16,0 5 4-16,23 3-8 0,-23 2-48 0,24 6-111 15,-9 3-104-15,0 5-123 0,2 6-86 0,2 3 0 16,0 3 0-16,-1 7 0 0,3 1 0 0,-4-2 0 16,2 4 0-16,-4-4 0 0,0 1 0 15,-3-6 0-15,0-3 0 0,-3-5 0 0,-4-7 0 16,1-2-41-16,-2-6-123 0,-4-6-119 0,2-4-158 0,-2-3-171 16,0-5-49-16,0-3-191 0,0-3-130 15,0 0-89-15,0 0-61 0,-21-27 220 0,21 27 287 16</inkml:trace>
  <inkml:trace contextRef="#ctx0" brushRef="#br0" timeOffset="183555.3754">23287 2260 4903 0,'26'0'68'0,"-26"0"111"16,24 0 126-16,-6 0 152 0,5 0 35 15,6 0-30-15,2 0-68 0,5 0-112 0,4 0-103 0,-1 0-82 16,0 0-63-16,-1 0-69 0,-1 0-97 15,-4 0-125-15,-5-16-167 0,-2 16-186 0,-3 0-80 16,-1 0-205-16,-2 0-107 0,-4 0-115 0,-1 0-25 16,-3 0 330-16</inkml:trace>
  <inkml:trace contextRef="#ctx0" brushRef="#br0" timeOffset="183739.3046">24026 2256 4335 0,'3'18'152'16,"-2"-18"91"-16,1 19 120 0,-2-19 119 0,3 20-64 0,0-6-32 0,-1-1-95 16,2 2-110-16,1 0-88 0,-1 0-55 15,-1 2-24-15,2-1-17 0,-2 1-27 0,0-5-85 16,1 1-132-16,0-3-169 0,-1-3-92 0,2-4-224 16,-3-3-148-16,4 0-134 0,-2 0-105 0,1-25 215 15,-1 25 280-15</inkml:trace>
  <inkml:trace contextRef="#ctx0" brushRef="#br0" timeOffset="183891.2213">24066 1956 3032 0,'0'0'140'0,"0"29"145"0,0-29 105 16,0 34 86-16,0-15-83 0,0 3-98 16,0 1-75-16,19 0-96 0,-19-1-51 0,13 1-54 15,-13-3-94-15,15 0-106 0,-15-1-326 0,15 1-313 16,-15-3-346-16,11 0-10 0,-11 0 318 0</inkml:trace>
  <inkml:trace contextRef="#ctx0" brushRef="#br0" timeOffset="184325.9885">24377 2416 5135 0,'0'19'88'16,"0"-2"102"-16,-20 3 99 0,20 4 86 0,0-3-3 15,0 1-31-15,0 2-50 0,0-2-56 0,0 3-74 16,0 0-63-16,0-2-47 0,21-1-26 0,-21-1-12 16,0-3 0-16,17-3 0 0,-17-4 5 0,11-1 13 15,-11-3 6-15,10-3 18 0,-10-3 11 0,0-1 0 16,11 0-3-16,-11 0-22 0,3 0-25 16,-3 0-12-16,2-27-12 0,-1 27-2 0,-1-26-6 0,0 8-8 15,0-1-7-15,0-5-12 0,0-2-13 0,-27-6-20 16,27-2-15-16,-24-1-20 0,24-7-19 15,-32-4-18-15,17 0-7 0,-1 0 15 0,4 1 42 0,1 4 30 16,11 3 19-16,-8 2 0 0,8 9 2 16,0 3 0-16,0 3 20 0,28 2 21 0,-28 5-3 15,28 3 19-15,-10 3 2 0,0 2 0 0,3 6 12 16,-3 0 10-16,0 0-1 0,3 22 6 0,-4-22-5 16,1 32-9-16,-5-11 6 0,-2 3 1 0,-5 1 3 15,-2 1 0-15,-4 3-9 0,0-2-13 0,0 2-2 16,0-3-6-16,-31 0 0 0,31-2 4 0,-30-2-3 15,13-2 4-15,-2-2-7 0,2-3-9 0,4-2-29 16,-4-5-62-16,3-4-91 0,2-2-152 0,-1-2-114 16,4 0-108-16,0-23-212 0,3 23-56 15,0-33-192-15,6 14-26 0,0-3 237 0,0 1 214 0</inkml:trace>
  <inkml:trace contextRef="#ctx0" brushRef="#br0" timeOffset="184633.8133">24647 2152 4100 0,'0'15'141'0,"-19"-15"71"0,19 19 67 15,0-7 72-15,0 0-63 0,0 4 9 16,-15-3 12-16,15 5-18 0,0 1-56 0,0 0-67 0,22-1-75 16,-22-1-58-16,25-3-13 0,-25 1-21 0,33-6-2 15,-12 0-15-15,2-6-33 0,0-1-38 0,0-2-35 16,2 0-27-16,0 0 3 0,-2 0 4 15,0-27 9-15,-3 27 20 0,-3-26 8 0,-3 10 31 16,-2-1 18-16,-5 0 32 0,-4 1 10 0,-3-1 2 16,0 1 16-16,0-1 0 0,-29 0-25 0,29 2 22 15,-41-2-11-15,15 1-1 0,-3 3 32 0,-4 4-22 16,3 2 5-16,-3 1-12 0,4 6-6 0,5 0-24 16,0 0-38-16,7 22-62 0,4-22-130 0,9 27-221 15,4-11-206-15,0 2-207 0,0-1-193 16,0 2 232-16,29 1 243 0</inkml:trace>
  <inkml:trace contextRef="#ctx0" brushRef="#br0" timeOffset="185452.2743">25971 2164 2183 0,'0'10'98'16,"-8"-10"83"-16,8 0 126 0,0 0 162 0,0 0 22 15,0 0 41-15,0 0-42 0,0 0-74 0,0 0-10 16,21 0-59-16,-21 0-13 0,0 0-35 0,15 0-48 16,-15 19-3-16,14-19 7 0,-14 27 46 0,14-8-45 15,-3 5-62-15,-2 4-78 0,0 4-99 16,0 5-17-16,0 2 0 0,0 4 0 0,0 2 0 0,-2-2 0 15,-1 0 0-15,-1-2 0 0,-1-3 0 16,-2-4 0-16,1-6 0 0,2-4 0 0,-3-5 0 16,2-5 0-16,-3-4 0 0,-1-3 0 0,2-2 0 15,0-5 0-15,-2 0 0 0,2 0 0 0,-2-22 0 16,0 22 0-16,0-33 0 0,0 8 0 0,0-3 0 16,0-6 0-16,-25-3 0 0,25-6 0 0,-23-2-20 15,10-2-57-15,-2-4-52 0,-5 0-51 0,3 0-32 16,0 1 13-16,1 2 14 0,1 6 17 0,5 1 27 15,3 5 27-15,7 4 39 0,0 1 27 0,0 7 24 16,0 2 15-16,27 2-2 0,-27 3 10 0,36 2 4 16,-15 3 3-16,2 1 3 0,0 3-5 0,0 1-6 15,0 5 0-15,-3 0 0 0,0 2 6 16,-2 0 3-16,-3 0 4 0,-1 21 4 0,-3-21 13 16,-4 21 28-16,1-5 29 15,-2 1 11-15,-2 4 3 0,-2-1 2 0,-2 2-7 0,0 2 0 0,0 2-12 16,0-1-20-16,-25 1-26 0,25 0-17 0,-27-1-6 15,12-3-14-15,-3-1-1 0,-2 0 1 16,2-4-22-16,-3-2-42 0,6-5-59 0,-3 0-92 0,1-5-142 16,3-3-139-16,2-2-144 0,-1 0-281 15,2 0-157-15,4-26-154 0,1 26 119 0,0-31 375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1T16:18:51.0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11575 2184 2251 0,'0'0'-3'16,"0"0"-4"-16,0 0-2 0,0 0 4 0,0 0 12 15,0 19 31-15,-18-19 20 0,18 28 55 0,0-7 45 16,0 3 47-16,0 5 87 0,0 9 66 0,0 6 58 16,0 7-13-16,25 7-53 0,-25 10-102 0,30 12-82 15,-12 11-21-15,4 10-6 0,0 9-8 0,1 8 9 16,2 6 5-16,1 9 4 0,0 2 40 0,-3 1-11 15,2-3-16-15,-2-8-29 0,-1-8-35 16,1-6-23-16,-5-9-21 0,0-10-20 0,-2-8-24 16,1-8-5-16,-3-4-4 0,-3-9-4 15,0 0-9-15,-2-5-51 0,-2-4-76 0,0-4-117 0,0-4-119 16,-1-7-148-16,0-8-313 0,-2-3-198 16,1-7-209-16,1-7 123 0,0-6 387 0</inkml:trace>
  <inkml:trace contextRef="#ctx0" brushRef="#br0" timeOffset="881.0037">11553 2186 882 0,'0'0'90'15,"15"0"40"-15,-15-19 87 0,14 19 68 0,-9-12-40 16,-5 12 21-16,7-10-38 0,-7 10-20 0,2 0-6 15,-2-7 0-15,0 7 32 0,0 0 43 16,0 0 18-16,0 0 10 0,0 0-16 0,0 0-54 16,0 0-38-16,0 0-49 0,0 0-61 0,0-4-6 15,0 4-17-15,0-5-17 0,21 4 6 0,-21 0-19 16,21 0 0-16,-5-1-7 0,-2-1-4 0,6 3-13 16,2 0-3-16,2-2 16 0,1 2 10 0,4-2-8 15,5-1 13-15,3 1-28 0,3 0-16 0,7-1 14 16,0 1-10-16,7-3 11 0,5 0-2 0,4-1-17 15,2 2-1-15,5-3 6 0,8 1-4 0,3-3 8 16,6 2 4-16,5-3-6 0,6 2 12 0,-1-3-8 16,5 1-5-16,4-2-6 0,2 1 5 0,0 0 4 15,5-1 5-15,0 1 5 0,4-1-12 16,3 1 8-16,1-1 3 0,3 0-16 0,1-2 14 16,6 2-5-16,-3-2-4 0,3 1 4 0,3 0-12 15,3 1 9-15,1-2-9 0,1 2 16 0,0-3 10 16,0 3-14-16,2-2 5 0,2 1-7 0,0 0-5 15,1-2 0-15,-1 0-4 0,-2 0 4 0,-1-1-15 16,2-1 9-16,-4 0-11 0,-3 2 2 0,-6-4 5 16,-5 2-3-16,-7 2 15 0,-6 1-13 0,-7-1-2 15,-10 2-28-15,-7 1-20 0,-9 1-38 0,-9 1-95 16,-11 5-142-16,-5-1-178 0,-10 5-127 16,-8 1-155-16,-8 0-59 0,-4 0 104 0,-9 0 175 15</inkml:trace>
  <inkml:trace contextRef="#ctx0" brushRef="#br0" timeOffset="2401.4074">17776 1515 534 0,'0'-2'34'0,"0"-1"82"16,0-1 91-16,0 2 96 0,0 0 20 15,0 1-4-15,0 1-33 0,0 0-59 0,0 0-21 16,0 0-23-16,0 0 14 0,0 0 27 0,0 0 45 15,0 0 30-15,0 25-6 0,0-25-28 0,0 24-38 16,0-7-47-16,0 3-59 0,0 6-11 0,-14 0-10 16,14 6-47-16,0 5 14 0,0 6-9 0,0 5-33 15,0 6 21-15,0 6-23 0,0 4-11 0,0 10 3 16,0 4 6-16,0 6-14 0,0 3-12 0,19 0 11 16,-19 3-24-16,0-3 8 0,21 0 16 0,-10-4-16 15,2-3 17-15,2 1 11 0,0-3-13 16,4-1 7-16,-3-2 2 0,2 0-5 0,-4 0 25 15,1-1 12-15,-3-2-2 0,2-4 11 0,-2 2-5 16,0-4-17-16,1 1 2 0,-3-4-11 0,2-4-18 16,0 2 1-16,-2-5-2 0,2-2-10 0,-3-2 5 15,1-4-4-15,0-6-10 0,-1-3 8 0,0-2 3 16,1-5 3-16,-1-5 3 0,0-4 5 0,0 0-10 16,-1-6 1-16,-1-3-9 0,-3-1-2 0,2-4 9 15,-2 0-2-15,-2-4 4 0,0-1 5 0,-2-1-9 16,0-1 11-16,0-1 13 0,0-1 0 15,0 0 18-15,0 0 6 0,0 0-14 0,0 0-4 16,0 0 2-16,-19 0-1 0,19 0 5 0,0 0 4 16,-21 0-16-16,21 0-6 0,-16-14-8 0,16 14 2 15,-16 0-3-15,16 0-4 0,-15 0 0 0,8-8-1 16,1 8 6-16,-2 0-3 0,1-7 0 0,0 4 10 16,-2 1-4-16,1 0 8 0,-1-1-5 0,-2 3-12 15,1-1 1-15,-1 1-8 0,-3 0 10 0,2 0 10 16,-3 0-7-16,3 0 5 0,-3 0-16 0,1 0 2 15,-2 0 3-15,0 0-3 0,-3 0 5 0,4 0 0 16,-2 0 1-16,0 0-2 0,-1 0 8 0,-2 0-7 16,-4 0-4-16,1 14 11 0,-3-14-14 0,-3 0 9 15,-1 12-5-15,-4-12 1 0,-2 8 6 16,0-8-5-16,-3 9 4 0,0-5-7 0,0-1-6 16,-3-1-2-16,-3 0 5 0,-2 1-1 0,2-2 10 15,-7 1 0-15,1 0-7 0,-3 1 3 0,-2 1 2 16,-3-1 2-16,0 1 0 0,-1 0 1 0,-3 0-6 15,2 1-1-15,-2-2-1 0,0 2 7 0,0-1 0 16,0 3-6-16,-2 0 10 0,-3-1-14 0,2 3-2 16,-2-2 9-16,-1 3 0 0,-2-2 3 0,2 1 6 15,0 0-9-15,1-1-8 0,3 2 4 0,-2 0 3 16,2-1-5-16,-2-1 5 0,2 1-5 0,-1-1-15 16,1-1 12-16,-2-1-4 0,1 2 7 0,0-2 6 15,1 0 1-15,-1-1-2 0,5 2-3 0,0 0-3 16,1-1 14-16,2 1-8 0,1 0-4 15,-1 1 8-15,1 0-38 0,0 1 17 0,0 0 1 16,1 0-15-16,-1-1 25 0,0 1-17 0,2-1 0 16,1 0 16-16,2-2-6 0,1 2 12 0,-1-4-7 15,3 0 9-15,-2 0-9 0,3 0 5 0,2-1 9 16,0 2-8-16,-2-3 11 0,4 2-5 0,-4 4 1 16,4-1-2-16,1 1 3 0,4 2-4 15,-1 1-9-15,3-3 6 0,2 2-5 0,3-1-3 0,1-2 12 16,2 1-14-16,3-3 1 0,-3-1 0 0,4 0-8 15,0-2 3-15,0-2-13 0,2 0 7 16,1 0 1-16,0 0 2 0,-1 0 17 0,3 0 2 16,0 0 0-16,-3 0 8 0,2-16-19 0,-2 16 4 15,2 0 0-15,-2 0-8 0,0 0 18 0,2 0-9 16,0 18 3-16,1-18 6 0,4 0-1 0,2 21 6 16,-1-21-4-16,1 13-2 0,-1-13-2 0,4 11 3 15,-1-11-3-15,1 8 6 0,-1-8-4 0,-1 6-5 16,3-6 8-16,-2 0-5 0,1 0 4 0,0 0-2 15,-1 0-6-15,1 0 4 0,0 0 1 0,0 0 16 16,2 0-7-16,-3 0-10 0,1 0 8 0,-2 0-17 16,1 0 10-16,-3 0 13 0,-3 0-13 0,3 0 0 15,-4 14 9-15,4-14-14 16,-1 0 8-16,0 0 9 0,2 0-13 0,1 0 10 0,-3 0-5 16,5 0-8-16,-3 0 3 0,1 0-4 0,1 0 4 15,-1 0-3-15,3 0 7 0,-2 0 0 0,3 0-7 16,0 0 4-16,0 0 0 0,0 0-10 0,2 0 5 15,0 0 2-15,0 0-5 0,-2 0 2 0,1 0 4 16,1 0-4-16,-4 0-13 0,1 0-17 0,0 0-25 16,-2 0-15-16,3 0 2 0,-3 0-1 0,1 0 19 15,0-13 8-15,2 13 1 0,0 0 11 0,3 0-30 16,1 0 0-16,1-7-31 0,2 7-22 0,0 0-30 16,0 0-62-16,1 0-63 0,-1-4-97 0,-1 4-68 15,-1 0-84-15,-1 0-129 0,-1 0-49 0,2 0 49 16,-2 0 158-16</inkml:trace>
  <inkml:trace contextRef="#ctx0" brushRef="#br0" timeOffset="3411.9339">13052 3400 1448 0,'-7'-2'83'0,"1"0"63"0,0 2 51 0,4-2 69 16,0 0-22-16,0 2 23 0,2 0 42 0,-2 0 28 16,2 0 10-16,0 0 6 0,0 0-31 0,0 0-44 15,0 0-39-15,0 0-80 0,0 0-32 0,0 0 2 16,0 0 31-16,0 0 52 0,0 17 18 0,18-17-16 16,-18 13-37-16,11-2-36 0,-11 3-23 0,16 5-18 15,-7 3-15-15,0 2-18 0,-1 5-19 16,2 3-21-16,-1 4-12 0,0 1-11 0,0 4-1 15,0 2 2-15,-2 2 3 0,1 0 15 0,0-5 15 16,0-1 10-16,-3-3 14 0,3-3-17 0,0-3-15 16,-2-6-16-16,-1-4-7 0,1-3-3 0,1-3-1 15,0-3 4-15,-5-4 2 0,1-3 19 0,-1-3 16 16,-2-1-5-16,0 0-5 0,0 0-21 0,0-21-18 16,0 21 3-16,0-28-1 0,-19 11 7 0,19-3-2 15,0-5-8-15,-25-2-4 0,25-1-4 0,-25-3 1 16,10-1 0-16,0-1-13 0,-3-5-22 0,0 1-13 15,2-1-13-15,-2 1-10 0,3-1 2 0,-2 1-3 16,4 1-5-16,1 0 9 0,0-1 6 0,5 3 9 16,1-2 15-16,5 4 4 0,1 1 17 0,0-1 6 15,0 1 9-15,0 2 11 0,26 0-9 0,-26 2 9 16,23 3-5-16,-23 0-2 0,29-1 10 16,-12 4-17-16,-2 1 9 0,1 3 4 0,1 1-10 0,-3 6 9 15,0 3-4-15,0 2-14 0,-1 5 14 16,1 0 6-16,-1 0 5 0,0 31 13 0,1-14 1 15,-3 2-3-15,1 5 0 0,1 1-12 16,-3 3 5-16,0 2-8 0,-3-3 6 0,-1 2 8 16,-1 3-13-16,-3-3 19 0,-2 0-13 0,0-1 2 0,0-1 1 15,0-5-11-15,-20 2 11 0,20-3-7 0,-29-1 3 16,11-3-24-16,0 0-30 0,-5-5-46 16,1-2-59-16,-1-3-31 0,-1-2-35 0,1-2-15 0,-2-3-83 15,5 0-156-15,2 0-151 0,0-23-108 16,3 23-201-16,7-23 76 0,2 7 187 0,6 0 175 0</inkml:trace>
  <inkml:trace contextRef="#ctx0" brushRef="#br0" timeOffset="4325.9037">15954 2870 1676 0,'5'0'94'16,"-2"0"85"-16,1 0 74 0,0 0 101 0,-3 0-1 15,-1 0 51-15,0 0 52 0,0 0-15 0,0 0-40 16,0 0-101-16,0 0-72 0,0 0-35 0,0 0-4 16,0 0 10-16,0 0 2 0,0 0 0 0,0 0 0 15,0 14-5-15,0-14-26 0,0 0-23 0,-14 16-18 16,14-5-11-16,0 2 0 0,0 2-3 0,0 2-9 15,0 2-1-15,0 1-11 0,0 4-6 16,0-2-3-16,0 1-19 0,16 1-17 0,-16-2-19 16,0-2-6-16,0-1-14 0,14-2 5 0,-14-2-2 15,0-3-8-15,9-3 5 0,-9-1-9 0,0-1-1 16,0-5 1-16,7 1 15 0,-7-1 6 0,0-2 4 16,0 0-4-16,0 0-10 0,0 0-8 0,0-22-4 15,0 22-1-15,0-24-4 0,0 8-12 0,0-4 3 16,0 0-11-16,0-2 1 0,0 0 6 0,0-1-5 15,21-1 5-15,-21 3-8 0,25 0-5 0,-25 2 3 16,26 2 0-16,-11 1 6 0,-3 0 10 0,2 2 1 16,-1 3 1-16,-1 3 6 0,0 0 2 0,1 4-2 15,-2 3 8-15,1 1-5 0,-1 0 2 16,0 0 4-16,-1 25 1 0,2-25 1 0,1 26-1 16,1-9 0-16,-2 0 5 0,1 3 8 0,1 2 1 15,0 0-4-15,1 1-8 0,-1-1-11 0,1 3 5 16,-1-2-7-16,0-3 0 0,-3-1-5 0,1-2-20 15,-4-2-66-15,-2-1-92 0,-3-3-124 0,-1-3-229 16,-2 0-134-16,0-3-309 0,0-4-258 0,0-1-136 16,-25 0 177-16,25 0 401 0</inkml:trace>
  <inkml:trace contextRef="#ctx0" brushRef="#br0" timeOffset="5499.4206">14645 1867 453 0,'0'0'6'0,"0"17"29"0,0-17 51 15,0 0 72-15,0 12 91 0,0-12 45 0,0 0 42 16,0 7-9-16,0-7-13 0,0 0 11 0,0 0-3 15,0 0 48-15,0 5 33 0,0-5-1 0,0 0-41 16,0 0-76-16,0 0-78 0,0 0-50 0,0 0-20 16,0 0-12-16,0 0-9 0,0 0 9 0,0 0 32 15,0 0 19-15,0 0 30 0,0 0-2 16,0 19-15-16,0-19-12 0,0 17-28 0,0-5-16 0,0 3-15 16,0 2-2-16,0 4-2 0,0 1 12 15,0 3 14-15,0 2-1 0,0 3-12 0,16 3-16 0,-16 2-44 16,11 6-21-16,-11 2-8 0,18 5-28 0,-9 2-2 15,2 1-8-15,-1 5 3 0,1 0 3 16,4 2 2-16,-3-1 2 0,5 2-13 0,-3 0 4 16,2-2 1-16,0 0 0 0,1-1 4 0,-2 0-2 15,0-3 0-15,-2-3-1 0,1-1-2 0,1-3-1 16,-3-3 0-16,-1-2 0 0,0-2 0 0,2-2 0 16,-4 1 0-16,1 0 0 0,1-1-1 0,-2-2 1 15,2 0 0-15,-2-1 0 0,0-1 1 0,0 1-1 16,2-1 0-16,-2 0-3 0,-2 1 3 0,1 1 0 15,2-2 0-15,-2 1-2 0,-1-1 2 16,-1-3-3-16,1-1 3 0,-1 0 0 0,0-3 0 16,1-1 1-16,-2 2-3 0,2-4 2 0,-1 2-8 15,1 2-3-15,0-1-2 0,1-2 8 0,-1 1 2 16,-1-2 7-16,0-3 0 0,0 2-10 0,0-3 1 16,-1-2-1-16,0 0-1 0,0 0 11 0,-3 0 1 15,2-1 1-15,-2 1-2 0,2-1-2 0,-1 0-3 16,-1-2-1-16,0-2 4 0,-1 1-1 0,-1-4-3 15,2 0-13-15,-2-1-3 0,1-1-8 0,-1 1 1 16,0-3 9-16,1 0 1 0,0-1 1 0,1 2 2 16,-2-1 5-1,2 0 8-15,-1-1 3 0,1 0 3 0,-2 1 1 0,0 1-7 0,1 2 7 0,-1-2 3 16,3 2-8-16,-3-1 1 0,0 1-1 16,0 1-4-16,0-2 5 0,0 0 3 0,0-1-5 15,2 0 3-15,-2-1 1 0,0 0 6 0,0-1 7 16,2-1-1-16,-2 1-4 0,0-1-7 0,1-2-4 15,2 2-2-15,-3-2 9 0,0-1-2 0,0 0 2 16,0 0 0-16,0 0-6 0,0 0 1 0,0 0-5 16,0 0 0-16,0 0 0 0,0 0-6 0,0 0-3 15,0 0 0-15,0 0 5 0,0 0 4 16,0 0 7-16,0 0 2 0,0 18-5 0,0-18 1 0,0 0-2 16,0 18-3-16,0-18 0 0,0 10 0 0,0-10-4 15,0 0 4-15,0 12 0 0,0-12 0 0,0 8 4 16,0-8-4-16,14 6 0 0,-14 0 0 0,0-2 0 15,10 1 0-15,-10 0 0 0,8 2 0 16,-8-1 0-16,6 0 0 0,-6 1-6 0,3-1-20 16,-3-2-28-16,2 0-45 0,-2 0-35 0,0-2-24 15,0 1-23-15,0-3-22 0,0 1-64 0,0 0-175 16,0-1-136-16,0 0-245 0,0 0-249 0,0 0-218 16,0-31 56-16,-18 15 311 0</inkml:trace>
  <inkml:trace contextRef="#ctx0" brushRef="#br0" timeOffset="6580.9231">11759 3692 936 0,'1'0'109'0,"3"0"85"0,-1 0 48 0,-1 0 84 16,-2 0-37-16,2 0-13 0,-2 0 38 0,0 0-13 15,2 0 26-15,-2 0 24 0,0 0 1 0,0 0-27 16,0 0-56-16,0 0-61 0,0 0-83 16,-23 0-24-16,23 0-29 0,-18 0-27 0,18 0 25 0,-26 0 8 15,10 16 5-15,-5-16-1 0,-1 0-14 0,-3 16-7 16,-1-16 4-16,-4 11 13 0,-1-11 13 0,-1 12 4 15,-4-12-6-15,-4 15-1 0,-2-9-12 16,-3 3-15-16,-3-1-9 0,-5 2-12 0,1 0-20 16,-5-2-10-16,-2 1 11 0,-3 3 5 0,1-4 20 15,-1 0 16-15,-1 1-4 0,0-1-11 0,-2 0-14 16,0 1-21-16,0-1 2 0,-2 2 21 0,-1 2 13 16,1-1 24-16,2-1 6 0,1 2-3 0,2-2-1 15,6 0 7-15,5-1-7 0,4-1-5 0,8-2-9 16,1 0-20-16,10-1-15 0,1-1-12 0,7 1-1 15,6-2-12-15,4-3-14 0,5 0-63 0,2 0-100 16,3 0-148-16,0 0-223 0,0-21-264 16,25 21-307-16,-25-25-321 0,36 11 141 0,-13-4 329 15</inkml:trace>
  <inkml:trace contextRef="#ctx0" brushRef="#br0" timeOffset="7453.8998">17822 3034 449 0,'0'0'26'0,"0"0"26"0,0 0 36 0,0-1 65 15,0 1 30-15,0-2 40 0,0 2 36 16,0-1-15-16,0 1 0 0,-21-1-6 0,21 0-22 16,0 0-10-16,0 1 18 0,0 0 21 0,0 0 40 0,0 0 23 15,0 0-7-15,0 0-2 0,0 0-43 16,0 0-23-16,0 0-37 0,18 0-55 0,-18 0-9 15,17 0 3-15,-5 0 23 0,3 0 29 16,4 0 13-16,4 0-9 0,3 0-15 0,8 0-20 0,7-15-29 16,8 15-30-16,10-10-23 0,11 0-31 0,12-1-27 15,8-2 6-15,11-2-8 0,9 0-3 16,2-3 10-16,5 0-17 0,1 1-2 0,-1 0 10 0,-6 0-3 16,-5 2 19-16,-9-1 3 0,-8 2-9 0,-8 1-1 15,-11 1-11-15,-13 2-10 0,-9 3-1 0,-11 0-8 16,-12 2 1-16,-7 3-1 0,-8-1-9 15,-8 3-17-15,-2 0-33 0,0 0-44 0,-30 0-64 16,30 0-125-16,-35 0-100 0,10 22-234 0,2-22-289 16,-1 16-236-16,1-16-107 0,3 19 283 0</inkml:trace>
  <inkml:trace contextRef="#ctx0" brushRef="#br0" timeOffset="8063.7532">13746 5745 2066 0,'-6'-4'79'0,"1"-2"69"0,0 2 97 0,-1 1 106 0,3-1 84 15,-3 2 54-15,4 1-2 0,-2 1-35 16,0 0-102-16,2 0-53 0,0 0 8 0,2 0 34 16,0 0 20-16,0 22-1 0,25-22-31 0,-25 28-26 15,23-5 1-15,-23 3-63 0,29 7-72 0,-16 5-79 16,5 5-81-16,-5 6-7 0,6 4 0 0,-6 4 0 16,3 0 0-16,-3 1 0 0,1 0 0 0,-5-4 0 15,1-1 0-15,-2-6 0 0,-4-5-30 0,-3-4-81 16,1-4-102-16,-2-7-114 0,0-3-153 0,0-9-138 15,0-5-161-15,0-6-283 0,0-4-182 16,-17 0 10-16,17-29 179 0,0 5 396 0</inkml:trace>
  <inkml:trace contextRef="#ctx0" brushRef="#br0" timeOffset="8449.8708">13602 5867 3200 0,'-10'0'45'0,"-2"0"56"0,5 0 113 16,1 0 85-16,3 0 55 0,-1 0 12 0,0 0-75 15,1 0-66-15,3 0-89 0,0-16-58 16,0 16-18-16,0-14-13 0,36 14 14 0,-16-19 5 0,9 8-2 16,5-2-1-16,11-2-23 0,2 3-7 15,5-1-20-15,4 4-13 0,0 2 4 0,1 3-13 16,-4 4 1-16,-1 0 14 0,-4 0-4 0,-4 31-2 15,-1-14 10-15,-7 5-7 0,-2 4-2 0,-5 3 27 16,-4 3 14-16,-4 1 44 0,-2 2 28 0,-6 1-8 16,-1 4-21-16,-6-1-42 0,-3 3-27 0,-3 1 0 15,0 1-1-15,0-1 17 0,0 3 13 16,-23-2 12-16,23 2 22 0,-34 0 11 0,14-5-1 0,-6 0 3 16,-4-2-12-16,-3 0-28 0,-6-6-15 15,1 0-20-15,-2-2-12 0,-1-3-3 0,-1-5-6 0,-3-5-6 16,2-1-25-16,2-4-53 0,-2-7-78 0,3-3-109 15,2-3-86-15,5 0-36 0,5 0-95 16,4-23-147-16,7 23-132 0,4-21-269 0,7 21-19 16,6-24 233-16,0 12 245 0</inkml:trace>
  <inkml:trace contextRef="#ctx0" brushRef="#br0" timeOffset="8718.6645">14645 6295 4591 0,'0'-3'30'0,"0"-1"48"0,-11 1 78 0,11 0 50 16,0-1 31-16,-9 4-4 0,9-1 0 0,0 1 31 15,0 0 4-15,0 0-7 0,0 25-53 0,20-25-77 16,-20 26-62-16,23-10-43 0,-23 3-23 0,26 0-5 15,-12-2-5-15,-14 0-4 0,20-1-46 0,-8-1-68 16,-12-2-99-16,15-2-136 0,-15-3-68 0,7-8-148 16,-7 7-181-16,0-7-102 0,0 0-188 0,0 0 47 15,0 0 236-15,0-25 247 0</inkml:trace>
  <inkml:trace contextRef="#ctx0" brushRef="#br0" timeOffset="8876.6549">14508 5956 3109 0,'16'19'102'0,"-16"-19"114"0,18 25 111 16,-18-25 62-16,21 29-60 0,-9-12-109 0,-3 2-116 15,3-2-58-15,-3 0-66 0,3-2-78 16,0-2-141-16,0-2-201 0,1 1-201 0,0-5-256 0,3 1-31 16,-2-4 156-16,4-2 225 0</inkml:trace>
  <inkml:trace contextRef="#ctx0" brushRef="#br0" timeOffset="9200.1873">14946 6125 3442 0,'0'20'101'0,"-19"-20"84"0,19 0 69 0,-15 18 86 16,15-18-34-16,-17 16-43 0,17-4-40 0,-18 3-70 16,18-1-47-16,-14 5-34 0,14 0-11 0,-9 1-12 15,9 1-20-15,0-1-19 0,0-1-12 0,0-1 4 16,27 0 5-16,-27-5 1 0,30-1 1 0,-10-1-21 15,3-4-40-15,-1-1-14 0,2-5-12 0,1-1-12 16,0 0 1-16,-1 0-9 0,-1-25-16 16,-3 25-31-16,-1-25-20 0,-4 9-25 0,-2 0-20 15,-4-2 19-15,-2 1 30 0,-4 0 31 0,-3-3 29 16,0 1 21-16,0-3 16 0,-35 0 24 0,13 1 15 16,-3 1 23-16,-2 0 50 0,-5 6 52 0,-3 3 54 15,-1 6 51-15,3 5 2 0,3 0-10 0,1 0-20 16,4 29-46-16,7-11-45 0,2 3-43 0,5 3-35 15,7 0-48-15,4 1-68 0,0-3-97 0,0 1-140 16,35-1-146-16,-13-3-139 0,3-4-184 16,6-3-55-16,5-5 179 0</inkml:trace>
  <inkml:trace contextRef="#ctx0" brushRef="#br0" timeOffset="9682.8488">15630 6101 3351 0,'0'0'156'0,"-28"0"130"0,8 19 85 0,2-19 88 16,-4 0-80-16,-3 0-66 0,-3 0 10 0,-1 12-11 15,-1-12-14-15,2 10-22 0,2-3-61 16,-1 1-61-16,4 2-48 0,1 1-36 0,5 3-32 0,2 2-16 16,6 3-16-16,2 3 2 0,1-3-5 0,4 5-2 15,2 1 4-15,0 1-11 0,0 1-8 16,29-3-9-16,-29-2-29 0,35-1-50 0,-12-1-47 15,2-8-61-15,1-2-55 0,-1-5-30 0,2-5-4 16,-1 0 9-16,0 0-11 0,-1-34-60 0,0 16-75 16,-4-4-44-16,-1-4 26 0,-3-4 79 0,-1 0 90 15,-3-2 80-15,-3-1 55 0,-3-2 60 0,0-3 46 16,-7 0 27-16,0-2 13 0,0-2 10 0,0-5 8 16,-31-5 18-16,9-3 22 0,-1-4 42 0,-5-2 57 15,1 4 69-15,-1 2 94 0,1 4 80 0,3 10 52 16,4 3 15-16,4 11-57 0,5 7-56 0,1 7-56 15,2 2-53-15,8 5-11 0,-7 3-36 0,7 3-15 16,0 0-9-16,0 0-15 0,0 29 1 16,0-29-12-16,0 33-3 0,22-8 3 0,-22 2-1 15,21 4-2-15,-21 3-26 0,26 4-36 0,-12 4-31 16,3 6-37-16,1 0-9 0,-1 5 3 0,3-2-13 16,-2 3 1-16,1-2-22 0,-2-5-53 0,1-1-40 15,-2-3-48-15,1-7-31 0,-3-2-34 0,1-7-118 16,-2-7-108-16,-1-2-106 0,-1-8-175 0,-1-5-102 15,1-5-124-15,-2 0-78 0,0 0 155 0,1-33 266 16</inkml:trace>
  <inkml:trace contextRef="#ctx0" brushRef="#br0" timeOffset="10021.8036">15957 5990 4603 0,'0'17'87'0,"0"-17"53"0,-20 13 46 16,20-4 62-16,0 3-14 0,-14 0 45 0,14 2 26 16,-10 1-17-16,10 2-50 0,0 4-79 0,0 0-62 15,0-1-37-15,0 2-19 0,0-2-18 0,22 0-10 16,-22-3-3-16,27 0-7 0,-11-4 0 0,2-4-1 16,1-1-9-16,-1-5 5 0,3-3-6 0,0 0 1 15,-1 0-9-15,1-20-19 0,-1 20-16 16,-2-28-18-16,0 10-5 0,-1-1 3 0,-1 0 15 0,-3-2 19 15,-3-2 13-15,-7 2 25 0,-1-1 5 16,-2 2 0-16,0-2 9 0,-26 1-5 0,6 1 8 16,-1 2 29-16,-4 2 33 0,-5 5 41 0,-3 6 44 15,-1 5 45-15,0 0 36 0,1 0-3 0,3 36-41 16,3-14-76-16,3 4-80 0,6 3-68 0,4 0-56 16,5-2-81-16,5-1-112 0,4-1-178 0,0-5-231 15,0 0-351-15,0-7-352 0,30-3-168 0,-30-10 278 16</inkml:trace>
  <inkml:trace contextRef="#ctx0" brushRef="#br0" timeOffset="23327.7632">12694 9025 563 0,'0'0'9'0,"0"0"29"0,0 0 16 15,0 0 45-15,0 0 44 0,0-17 50 0,0 17 48 16,0 0 12-16,0 0-37 0,0 0-46 0,0 0-30 16,0 0-17-16,0 0 22 0,0 0 21 0,0 0 27 15,0 0 26-15,0 0 19 0,0 0 41 0,0 0 12 16,0 14-5-16,0-14-22 0,0 0-66 0,0 0-53 16,0 10-50-16,0-10-19 0,0 0-17 15,0 0-6-15,0 0 5 0,0 4-15 0,0-4 0 16,0 3-1-16,0-1-14 0,0 0 1 0,0 0 0 15,19 0-8-15,-19 0 23 0,15-2 10 0,-1 0 10 16,1 0 0-16,4 0-13 0,1 2-5 0,0-2-5 16,1 0 1-16,1 0-8 0,2 0-15 0,-1 2-9 15,2-2-4-15,4 0-2 0,0 0 4 0,3 0-2 16,5 0-4-16,2 0-3 0,4 0 1 0,3-18 1 16,2 18 0-16,4-16 5 0,1 16-4 0,3-17 1 15,1 17 2-15,3-12 7 0,-1 12 12 16,2-11 9-16,-1 11 14 0,1-5 3 0,0 5 5 15,-1-5-7-15,1 3-11 0,0-1-10 0,0 0-8 16,4-4 0-16,-3 2-10 0,1-2 4 0,2 0-9 16,5 1-3-16,-5 0 20 0,0 1 36 0,-4-1 31 15,-2 1 25-15,-3 1 5 0,-4 2-28 0,-4-1-10 16,-6-1-12-16,-4 3-2 0,-5 0 7 0,-5 1-3 16,-4 0 5-16,-6 0 1 0,0 0-10 0,-7 0-7 15,-2 0-17-15,-2 0-13 0,-3 0-14 0,-2 0-3 16,-1 0-3-16,-1 0-8 0,0 0-15 0,0 0-63 15,0 0-81-15,0-18-101 0,0 18-162 0,0-27-113 16,0 8-258-16,0 2-200 0,0-2-252 16,0 2 8-16,0 3 337 0</inkml:trace>
  <inkml:trace contextRef="#ctx0" brushRef="#br0" timeOffset="24119.5615">15061 8465 597 0,'0'-4'18'0,"-7"-1"41"0,7 0 59 15,0-4 61-15,0 0 58 0,-4 2 7 0,1 0 10 16,2-1-1-16,-2 2-10 0,-2-1 7 0,3 2-34 15,0 0-12-15,-3 0-10 0,1 4 3 0,0-3 25 16,0 4 15-16,1-2-24 0,1 2 4 0,-1 0-7 16,1 0-9-16,1 0 1 0,0 0-11 15,0 0-19-15,1 22-28 0,-1-22 6 0,0 17 15 0,-1-17 4 16,2 26 23-16,0-9 8 0,0 3-7 0,0 3 12 16,0 7 1-16,0 3 26 0,19 6 7 15,-19 7 18-15,15 5-11 0,-15 7-52 0,22 7-60 16,-10 2-70-16,3 4-35 0,-1 0-21 0,3 1-3 15,0-4-1-15,3-3-1 0,-2-5-1 0,1-6 2 16,-2-6-7-16,-2-10 6 0,1-3-4 0,-4-7-7 16,-1-5 1-16,-5-6-49 0,1-6-75 0,-4-3-83 15,1-6-128-15,-4-2-191 0,0 0-127 16,0-22-228-16,-27 1-207 0,27-1-147 0,-36-5-10 16,14-3 318-16</inkml:trace>
  <inkml:trace contextRef="#ctx0" brushRef="#br0" timeOffset="25031.6684">15067 8374 654 0,'-8'0'26'16,"-1"0"35"-16,1 0 53 0,-2 18 73 0,3-18 49 15,0 0 20-15,-2 0 20 0,5 15-19 0,-3-15-33 16,4 0-10-16,-1 0-21 0,2 10-1 0,-2-10 18 16,3 0 41-16,-1 0 35 0,0 0 42 0,2 7-10 15,0-7-5-15,0 0-34 0,0 0-31 16,0 3 18-16,0-1-4 0,0 0 9 0,0 0-12 0,0 1-32 16,0 3-50-16,0 0-43 0,0-1-29 15,0 0-10-15,0 2-4 0,0 1 2 0,23 1 0 16,-23-1 1-16,24 3-6 0,-6 2 8 0,2 1 12 15,7-2 2-15,3 5 10 0,3 0-11 0,6 1-31 16,4 1-21-16,2 2-28 0,2 1-15 0,0 0-12 16,2-1 1-16,2-1-3 0,-3 1-1 0,1-3 10 15,-3-1-7-15,-2 0 0 0,-3-1-3 0,-2-2 1 16,-3 2-1-16,-4-1 2 0,-2 0 5 0,-4 0-4 16,-6-2 4-16,-3 1-1 0,-2 0-3 0,-3 0-1 15,-5-1 3-15,-2-1 5 0,-3-2 1 0,-1-2 4 16,-1 3-5-16,0-3-4 0,0-1-2 0,0-1-3 15,-18 1 0-15,18-1 0 0,0-4 0 0,-20 4 0 16,20-2 0-16,-15-1 0 0,15 0 0 0,-15 0 0 16,15 1 0-16,-18 0 0 0,9 2 0 15,1 0 0-15,-2 2 0 0,0 1 0 0,0 0 0 16,-1 2 0-16,-2 1 0 0,1 2 0 0,-4 0 0 16,0 2 0-16,-3 2 0 0,-3 4 0 15,1-2 0-15,-1 2 0 0,-5 2 0 0,2 2 0 16,-2 1 0-16,-2 0 0 0,0 2 0 0,1-2 0 0,1 4 0 15,-1-5 0-15,1 2 0 0,2-2 0 0,1-2 0 16,1 0 0-16,5-2 0 0,0-4 0 0,2-1 0 16,2-1 0-16,5-5 0 0,1-1 0 0,2-3 0 15,3 1 0-15,-2-6 0 0,5 1 0 0,0-1 0 16,0-2 0-16,0 0 0 0,0 0 0 16,0 0 0-16,0 0-75 0,22 0-104 0,-22-22-114 0,23 22-185 15,-9-26-193-15,0 13-173 0,1-3-306 16,0-1-248-16,1 0 96 0,-7 3 278 0</inkml:trace>
  <inkml:trace contextRef="#ctx0" brushRef="#br0" timeOffset="25616.0354">15847 8395 785 0,'0'0'39'0,"0"0"59"0,0 0 69 16,0 0 63-16,0 0 17 0,0-19-13 0,0 19 2 15,0 0-11-15,0-18 22 0,0 18 36 0,0 0 1 16,0-9 44-16,0 9 1 0,0 0-16 0,0 0-9 16,0 0-25-16,0 0-20 0,0 0 4 0,0 0 45 15,0 20 12-15,0-20 24 0,0 24-3 0,0-6-53 16,18 4-28-16,-18 8-24 0,0 6-37 0,22 5-8 16,-22 13-40-16,23 11-51 0,-10 8-28 15,-1 6-41-15,2 11-9 0,-1 2-2 0,1 5 28 16,1-1-6-16,1-4-4 0,2-7-8 0,-2-8-30 15,2-7 0-15,-1-10 0 0,-1-9 0 0,2-11 0 16,-5-7 0-16,0-8 0 0,-4-6 0 0,1-5-11 16,-5-6-96-16,-2-5-119 0,-3-3-132 0,0 0-196 15,0-23-97-15,0 23-108 0,-24-37-162 0,24 17-36 16,-24-2-127-16,24 2 26 0,-21 1 290 0,21 4 242 16</inkml:trace>
  <inkml:trace contextRef="#ctx0" brushRef="#br0" timeOffset="26347.0223">15993 8874 554 0,'0'0'40'16,"0"0"48"-16,0 0 50 0,-19 0 70 0,19 0 34 15,0 0 0-15,0 0 18 0,-12 0-3 0,12 0-5 16,0 0 46-16,-7 12 33 0,7-12 62 0,0 0 30 16,-4 0-16-16,4 0-32 0,0 0-79 15,-4 0-52-15,3 0-42 0,1 0-21 0,0 0-26 16,0 0-18-16,0-14-8 0,0 14-9 0,29 0 9 0,-10 0 27 15,9 0 31-15,10 0 2 0,11 0 5 16,12 0-25-16,12-12-21 0,12 6-8 0,12-4-10 16,15-2-11-16,11-3-26 0,5-1-21 0,9-2-31 15,1-1-21-15,5-2-7 0,-5 0-10 0,-2-1 3 16,-8 3 3-16,-9-1 1 0,-11 1 4 0,-10 0 2 16,-9 2 5-16,-13 4-8 0,-10 1-2 0,-11 1-5 15,-12 3-7-15,-10 2 9 0,-9 2 5 0,-8-1 15 16,-7 4 14-16,-5 0 3 0,-4 1-12 15,0 0-14-15,0 0-18 0,-27 0-13 0,27 0-15 0,-26 17-41 16,26-17-55-16,-27 0-68 0,12 0-72 16,3 13-101-16,1-13-166 0,0 0-142 0,11 0-263 15,-15 0-195-15,15 0-136 0,-9 0 120 0,9 0 355 16</inkml:trace>
  <inkml:trace contextRef="#ctx0" brushRef="#br0" timeOffset="29141.6456">8884 2833 1733 0,'-4'-3'68'15,"0"3"19"-15,2 0 54 0,-1-3 51 0,0 3-15 16,1 0 74-16,-1 0 49 0,1 0 73 0,0 0 73 0,1 0-1 16,0 0-62-16,-1 0-61 0,2 15-80 15,0-15-30-15,0 0 26 0,0 0 4 0,0 0 3 16,0 0-8-16,0 13-28 0,0-13-23 0,0 14-10 15,0-4-9-15,17 4 12 0,-17 5 16 0,14 6-1 16,-14 4-10-16,21 7-35 0,-8 3-46 0,1 7-39 16,2 5-35-16,0 4-18 0,1 2-9 0,-2 0-7 15,-1-4 4-15,-4-3-11 0,2-1-20 16,-4-8-51-16,-2-7-95 0,-2-8-91 0,-2-3-116 0,0-6-183 16,-2-4-86-16,0-6-235 0,0-3-178 15,0-4-160-15,0 0 16 0,-18 0 336 0</inkml:trace>
  <inkml:trace contextRef="#ctx0" brushRef="#br0" timeOffset="29555.8902">8629 3226 1895 0,'0'0'87'0,"0"0"58"0,0 4 69 15,0-4 109-15,0 4 33 0,0-3 116 16,0 2 46-16,0-2-17 0,20 2-50 0,-20 0-76 0,31-2-22 16,-6-1 2-16,6 0-2 0,7 0-37 0,8-18-45 15,6 18-43-15,8-19-23 0,7 19-30 0,2-17-20 16,0 17-35-16,-2 0-39 0,-3-12-28 0,-9 12-21 16,-8 0-10-16,-9 0-7 0,-10 0 3 15,-7 22-14-15,-7-22-7 0,-6 0-30 0,-4 15-52 16,0-15-62-16,-4 0-105 0,0 0-177 0,0 0-255 15,0 0-310-15,-34 0-288 0,34 0-185 0,-25-25 209 16,25 25 380-16</inkml:trace>
  <inkml:trace contextRef="#ctx0" brushRef="#br0" timeOffset="32104.8156">19331 1913 1099 0,'0'0'91'15,"0"0"99"-15,0 0 45 0,0 0 87 0,0 0-30 16,0 0-19-16,0 0 62 0,0-10 2 0,0 10 69 15,0 0 29-15,0 0-25 0,0 0-42 0,-15 0-81 16,15 0-37-16,0 0-9 0,0 0 26 0,0 0 10 16,0 0-6-16,0 0-12 0,0 0-26 0,0 0-24 15,0 0-35-15,0 0-4 0,25 0 5 0,-6 0 4 16,5 0-18-16,10 0-48 0,9 0-48 0,9 0-33 16,5 0-14-16,5-19-7 0,0 19-6 15,-1 0-4-15,-2 0-1 0,-4 0 0 0,-8 0 0 16,-5 0 0-16,-4 0 0 0,-7 0 0 0,-5 0 0 15,-8 0 0-15,-1 0 0 0,-7 0 0 0,-4 14 0 16,-5-14 0-16,-1 0 0 0,0 0 0 0,-26 0 0 16,26 0-34-16,-37 0-100 0,16 0-150 0,0 0-269 15,2 0-286-15,3 0-423 0,2 0-369 16,14-19 136-16,-11 19 320 0</inkml:trace>
  <inkml:trace contextRef="#ctx0" brushRef="#br0" timeOffset="34820.6875">6306 2370 2500 0,'-1'8'42'0,"1"-8"50"16,0 2 93-16,0-2 127 0,0 4 169 16,0-2 69-16,0 1-15 0,0 0-23 0,0-1-116 15,0 1-50-15,0 1-21 0,0-1-44 0,0-3-45 16,0 2-23-16,0-2-15 0,0 1-21 0,0-1-27 15,0 0-18-15,0 0-6 0,0 0-24 0,0 0-20 16,0 0-27-16,0-21-40 0,0 21-19 0,21-31 1 16,-21 10 1-16,20-8-2 0,-8-5 9 0,3-2-12 15,-1-6-5-15,4-1 4 0,-1-2-9 0,2-2 3 16,0-1 9-16,1 1-5 0,1 0 4 0,0 0 11 16,0 4-8-16,-2-3 5 0,-2 8 2 15,-3 1-7-15,-3 6 11 0,-2 4 4 0,-4 7 5 16,-3 2 20-16,-2 5-16 0,0 1 11 0,0 7-12 15,0-2-23-15,0 4 6 0,0 1-20 0,0 2-7 16,0 0 10-16,0 0-9 0,0 0 6 0,0 0 4 16,0 0 7-16,0 0-3 0,0 25 14 0,0-25 0 15,0 27-5-15,20-4 10 0,-20-1-8 0,29 10 13 16,-10 6-6-16,4 5 4 0,3 3-2 0,3 5-4 16,1 5-5-16,0 4-1 0,0 3 2 0,2 1-3 15,-2-3 4-15,-2-2-1 0,-3-4-11 16,-2-4-30-16,-3-7-59 0,-3-5-75 0,-4-10-65 0,-3-3-73 15,0-6-124-15,-5-4-121 16,0-3-152-16,-5-8-240 0,0-1-109 0,0-4-125 0,0 0 113 16,-29 0 344-16</inkml:trace>
  <inkml:trace contextRef="#ctx0" brushRef="#br0" timeOffset="35079.8566">6285 2164 3536 0,'-4'0'99'0,"2"5"102"16,2-5 88-16,0 5 103 0,0-3-13 15,24 0-3-15,-24 0 10 0,34-1-50 0,-8-1-56 16,5 0-96-16,7 0-96 0,2 0-56 0,4 0-40 15,0 0-57-15,3-17-78 0,-5 17-108 0,-5 0-84 16,-3 0-84-16,-3 0-186 0,-6 0-116 0,-7 0-183 16,-3 0-155-16,-4 0 159 0,-2 0 227 0</inkml:trace>
  <inkml:trace contextRef="#ctx0" brushRef="#br0" timeOffset="35541.8635">7091 2252 3005 0,'0'0'119'0,"0"0"107"0,0-15 96 0,0 15 64 15,0 0-33-15,0 0-44 0,0 0-65 0,0 0-13 16,0 0-42-16,0 0 39 0,0 0 36 0,0 0 8 15,0 0 6-15,0 26-48 0,17-26-24 16,-17 26-32-16,0-7-10 0,20-2-35 0,-20 0-28 16,0 1-13-16,13-3-38 0,-13-1-4 0,0-4-6 0,11 0-4 15,-11-5 6-15,0 2-7 0,6-2 7 16,-6-3 3-16,2-2-16 0,-1 0-14 0,0 0-17 16,1 0-11-16,0-29-7 0,-2 29 8 0,2-36-25 15,-1 13-33-15,1-3-33 0,0 0-26 0,0-3-3 16,1 0 12-16,2 2 32 0,0 0 18 0,2 6 19 15,3 0 21-15,2 5 16 0,1 3 4 0,1 3 8 16,2 4-1-16,-2 2 3 0,0 4 15 0,1 0 18 16,0 0 9-16,0 24 3 0,-2-24-9 0,-2 29-13 15,1-12-5-15,-2 0-10 0,0 3-3 16,-2 0-4-16,0-1-6 0,-2 1 3 0,-1-2-8 0,0-2-16 16,0-3-51-16,0-2-68 0,-1-3-119 15,-1-3-130-15,-1 0-48 0,1-5-114 0,2 0-104 16,0 0-103-16,0 0-117 0,3 0-113 0,2-17 124 15,1 17 247-15</inkml:trace>
  <inkml:trace contextRef="#ctx0" brushRef="#br0" timeOffset="41237.3635">7829 1965 1742 0,'0'-2'63'0,"0"2"58"0,0-3 43 16,-20 2 16-16,20 1-36 0,0 0-17 0,-15 0 4 15,15 0 46-15,-16 0 25 0,16 0 31 0,-11 0 3 16,11 0-13-16,-12 0-7 0,5 0-6 0,2 17-1 16,1-17-36-16,-3 0-13 0,0 11-33 15,1-11-34-15,-1 13 7 0,2-13-13 0,-2 17-23 0,0-7-3 16,2 2-15-16,-1 0-10 0,2 4 7 0,0 0 0 16,2 2 11-16,0 0 13 0,2 1-13 15,-1 1 1-15,1 0-21 0,0 0-15 0,0 0-2 16,21-3-11-16,-21-1 14 0,22-4-19 0,-22 1-2 15,27-4 11-15,-13-2-10 0,1-2 7 0,1-2-6 16,1-3 1-16,0 0-7 0,0 0 5 0,0 0-6 16,-2-27-50-16,2 27-16 0,-3-29-31 0,-1 12-5 15,-1-1 6-15,-1-3 28 0,-2 0 10 0,-2-2 12 16,-3 0 24-16,-1 0-27 0,-1 2 9 16,-2-5-5-16,0 3 9 0,0 0 27 0,0 2 11 0,-32 0 12 15,32 2 1-15,-32 5-8 0,15-3-1 16,-5 7 5-16,2 3 13 0,-2 4 2 0,1 1 30 15,-1 2-8-15,-1 0-10 0,-1 26 13 0,3-26-22 16,-1 36-10-16,2-13-3 0,2-2 3 0,4 2-18 16,5 0 10-16,4-2-5 0,3 0-35 0,2-4-94 15,0 0-180-15,0-5-213 0,23-1-187 0,-23-3-205 16,33-3-18-16,-14-5 169 0,6 0 208 0</inkml:trace>
  <inkml:trace contextRef="#ctx0" brushRef="#br0" timeOffset="41807.7974">8319 2017 2147 0,'2'0'73'0,"-2"0"56"0,0 15 30 15,0-15 69-15,0 0 2 0,0 0 36 0,0 0 48 16,0 0 2-16,-16 0-21 0,16-23-29 0,0 23-23 15,0-14-52-15,-13 14-17 0,13-17-27 16,-12 17-41-16,12-15 41 0,-12 15 40 0,5-10 14 0,0 10 15 16,0 0-31-16,-2 0-46 0,0 0-22 15,-2 0-4-15,-1 18-8 0,0-18-12 0,-5 29-23 0,1-10-16 16,-1 5-26-16,0 0-12 0,0 3-3 0,1 0-9 16,1 4 5-16,4-2-3 0,4 0 0 15,2 0-8-15,5-5 4 0,0 1-10 0,0-8-2 16,24 0-18-16,-24-5-49 0,34-10-55 0,-11-2-94 15,2 0-83-15,3-22-34 0,0 4-10 0,1-5-8 16,2-6-38-16,-3-1-51 0,-3-3-24 0,-2-3 48 16,-2 0 102-16,-4-1 110 0,-1-1 82 0,-3-1 49 15,-3 3 40-15,-4-4 20 0,-3 2 11 16,-3-1 15-16,0 0 18 0,0-1 43 0,-32 2 47 0,10-4 54 16,-7-2 11-16,-2 3 18 0,-2 1 48 15,-1 3 22-15,2 1 64 0,2 6 19 0,3 2-60 16,3 6-58-16,10 8-37 0,3 2-59 0,11 4-1 15,-12 2-3-15,12 3-13 0,0 3 23 0,0 0 6 16,0 0-3-16,30 0-21 0,-30 23-29 0,34-23-37 16,-13 29-10-16,1-9-9 0,2 6 4 0,1 1 8 15,-2 7 0-15,0 4 9 0,1 6-3 0,-4 5-5 16,1 4-2-16,-5 2-10 0,-2 1-8 0,-2-1 20 16,0 1 33-16,-4-3 2 0,-2-5-4 0,-1-5-28 15,1-5-42-15,-2-6-11 0,0-6-15 0,-2-2-52 16,2-9-113-16,-1-4-203 0,1-6-148 0,3-5-209 15,1 0-211-15,-6-19-33 0,6 19-164 0,-1-39 147 16,-3 16 327-16</inkml:trace>
  <inkml:trace contextRef="#ctx0" brushRef="#br0" timeOffset="42140.4101">8668 1913 3306 0,'0'14'87'16,"-17"-14"83"-16,17 0 54 0,0 11 66 0,0-11-52 0,0 12-55 16,0-6-23-16,0 2-50 0,0 4-23 0,0-3 2 15,0 4-28-15,0 1-1 0,20 0-4 0,-20 3-28 16,18-4 10-16,-5 3-9 0,-1-3-8 16,3-1 8-16,-1 0-8 0,3-4-4 0,-1-4 6 15,0-4-17-15,1 0 4 0,-2 0-5 0,1 0-14 16,-3-21 21-16,-1 21-31 0,-1-32 19 0,-2 15 16 15,0-5-35-15,-5-2 28 0,1 3-9 0,-4-4-17 16,-1 2 27-16,0 0-9 0,0 1-9 0,-28 1 4 16,11 3 1-16,-5 3 4 0,-4 4 24 0,-2 4 38 15,-3 5 20-15,-2 2 38 0,-3 0-13 16,3 35-12-16,2-13-26 0,5 5-53 0,3 2-26 0,6 2-157 16,3 1-146-16,10-3-363 0,4 0-335 15,0-3-245-15,25-3 82 0,-4-4 378 0</inkml:trace>
  <inkml:trace contextRef="#ctx0" brushRef="#br0" timeOffset="43090.6268">19152 553 1577 0,'5'-2'84'16,"-1"-1"70"-16,0 1 36 0,2 1 84 0,-1-1 17 16,-4-2 49-16,0 2 94 0,1 1 36 0,-2 0-7 15,1 1-77-15,1-1-88 0,-2 1-87 0,0 0-38 16,0 0 15-16,0 0 11 0,0 0 24 15,0 0 10-15,0 0-2 0,0 0-9 0,0 0 2 0,-17 0-12 16,17 0 16-16,0 0 28 0,-17 17-5 0,17-17-53 16,-20 11-73-16,8-11-69 0,-5 14-56 0,0-5 0 15,-5 4 0-15,-2 1 0 0,-3 2 0 16,-2 3 0-16,-3 3 0 0,1 3 0 0,-2 4 0 0,2 4 0 16,3 7 0-16,3 0 0 0,7 4 0 0,3 2 0 15,8-1 0-15,7 3 0 0,0-4 0 16,27-2 0-16,-1-4 0 0,7-6 0 0,5-4 0 15,6-8 0-15,5-2 0 0,5-7 0 0,0-6 0 16,4-5-57-16,-5 0-201 0,3 0-261 0,-4-26-266 16,-6 26-265-16,-3-35-150 0,-7 16-130 0,-3-4 67 15,-8 0 322-15</inkml:trace>
  <inkml:trace contextRef="#ctx0" brushRef="#br0" timeOffset="43540.9718">19946 911 2225 0,'4'0'41'16,"-1"0"29"-16,0 0 19 0,1-15 69 0,-2 15 45 16,-2 0 76-16,0-18 68 0,0 18 40 0,0-10-11 15,0 10-49-15,0-8-52 0,-22 8-88 0,22-7-56 16,-16 7-48-16,16 0 27 0,-22 0 10 0,6 0 47 15,1 0 46-15,-2 0-4 0,-2 24 19 16,2-24-37-16,-2 23-27 0,1-23-47 0,-2 28-36 16,3-9-26-16,3-1-18 0,-2 3-17 0,5 2-5 15,3-1-10-15,2 1-4 0,2 1 4 0,4-3-4 16,0-1 4-16,0-3-6 0,21-1-17 16,-21-4-36-16,28-3-64 0,-11-5-63 0,0-1-75 0,1-2-51 15,0-1 24-15,1 0 2 0,1 0 73 0,-3-29 20 16,1 29 10-16,-3-31 49 0,1 13 13 0,-4 0 69 15,0-4 27-15,-3 1 15 0,-4-4 5 0,-1 4-8 16,-2 2 30-16,-1 0 18 0,-1 3 51 0,0 2 28 16,0 4-2-16,0 3-20 0,0 4-29 0,0 3-9 15,0 0 19-15,0 0 11 0,0 27-5 0,20-27 1 16,-20 34-15-16,18-13 5 0,-18 2 12 16,22 0-19-16,-9 1-26 0,0-1-30 0,1 1-67 15,0-2-84-15,-1-3-109 0,1-3-208 0,0-3-225 16,-1-2-122-16,0-5-237 0,3-6 88 0,-2 0 228 15,2 0 204-15</inkml:trace>
  <inkml:trace contextRef="#ctx0" brushRef="#br0" timeOffset="43795.4016">20430 335 3703 0,'0'0'139'15,"0"0"120"-15,0 0 87 0,0 0 92 0,0 25 10 16,0-25 24-16,0 34 31 0,0-13-22 0,0 3-79 16,0 5-96-16,18 4-57 0,-18 5-46 0,23 3-71 15,-23 5-47-15,26 0-60 0,-10 5-25 0,-1 2 0 16,0-1 0-16,0 0 0 0,1-3 0 0,-1-2 0 16,3-7 0-16,-3-3 0 0,1-5 0 0,-1-6-44 15,-2-6-150-15,-1-3-141 0,-3-5-206 0,0-5-173 16,-5-4-79-16,1-3-211 0,-4 0-67 0,0 0-92 15,-1-22 103-15,0 22 350 0</inkml:trace>
  <inkml:trace contextRef="#ctx0" brushRef="#br0" timeOffset="43975.0103">20284 693 4969 0,'23'24'44'15,"-23"-9"27"-15,28-3 14 0,-13 0 39 0,4 0-38 16,3-4-21-16,3 1-13 0,2-3-41 0,1 1-73 16,-2-2-84-16,-1 0-224 0,-2-3-307 15,-5 1-241-15,1-3-230 0,-3 0 140 0,-5 0 307 16</inkml:trace>
  <inkml:trace contextRef="#ctx0" brushRef="#br0" timeOffset="44331.736">20908 820 3273 0,'-26'7'163'0,"26"-3"127"0,0 3 103 16,-23 3 56-16,23-1-129 0,-17 3-110 0,17 4-69 16,-17 1-40-16,17 0-25 0,-13 2 8 0,13 3-39 15,0-1-2-15,0 1-9 0,0 2-26 0,0-6 3 16,29 1-11-16,-11-2 9 0,3-3-1 0,2-6-4 15,2-1-4-15,3-5-14 0,0-2 14 0,0 0 7 16,3 0-14-16,-5-24-6 0,1 24-31 0,-5-28-27 16,-3 12-5-16,-4-1-7 0,-2-3 17 0,-3 0 5 15,-5-2 26-15,-3 0-15 0,-2 0 1 0,0-2-19 16,0-1-33-16,-31 4 17 0,9 0 10 0,-4 1 34 16,-4 8 25-16,-4 2 14 0,-1 3 31 0,-1 7 53 15,-1 0 50-15,4 0 14 0,7 24-14 0,0-7-25 16,7 3-60-16,4 1-33 0,4 3-8 0,5 4-16 15,6 1 14-15,0-2 2 0,0 0-36 0,21-1-79 16,-21-5-148-16,31-1-256 0,-10-3-210 0,1-2-160 16,5-6-117-16,1-1 163 0,1-5 233 0</inkml:trace>
  <inkml:trace contextRef="#ctx0" brushRef="#br0" timeOffset="44819.979">21577 903 3305 0,'3'-6'147'0,"0"-1"141"0,-3-3 115 0,0 0 69 0,0 3-90 16,0-2-50-16,0-2-5 0,-25 2 18 0,25-2 8 15,-19 2-48-15,19 4-76 0,-26-1-51 0,9 1-15 16,0 2 22-16,1 1 49 0,-2 2-8 0,1 0-50 16,1 0-63-16,2 26-85 0,-1-26-28 15,4 29 0-15,1-9 0 0,1 4 0 0,3 2 0 16,1 1 0-16,1 4 0 0,4-2 0 0,0 0 0 15,0 0 0-15,0-2 0 0,21-3 0 0,-21-4 0 16,24-6 0-16,-24-2-99 0,34-4-114 0,-17-6-101 16,5-2-130-16,0 0-72 0,1-19-4 0,0 19 10 15,0-36-16-15,0 13 16 0,-3-4 14 16,-1-2 11-16,-5-2 109 0,1-2 124 0,-6-1 89 0,-2-1 77 16,-4 1 40-16,-3-4 49 0,0 0 58 15,0-2 57-15,-24-1 71 0,24-2 71 0,-39 0 89 16,18-2 95-16,-2 5-17 0,-1 4-16 0,3 0-60 15,-1 7-50-15,4 6 61 0,6 5 19 0,0 6-5 16,5 3-42-16,7 4-75 0,-10 2-25 0,10 3-8 16,-4 0-29-16,4 0-43 0,-5 0-64 0,4 19-61 15,-1-19-29-15,0 19 0 0,2-19 0 0,-1 24 0 16,1-11 0-16,0 2 0 0,0 1 0 0,0 1 0 16,18 2 0-16,-18 3 0 0,18 2 0 0,-18 3 0 15,24 2 0-15,-10 6 0 0,0-3 0 0,0 5 0 16,-1 4 0-16,-2-2 0 0,0 1-86 0,-3-1-187 15,0 2-226-15,-3-8-263 0,1 0-206 0,0-7-164 16,-1-2-157-16,1-7 21 0,0-5 274 0,2-5 352 16</inkml:trace>
  <inkml:trace contextRef="#ctx0" brushRef="#br0" timeOffset="45196.9416">21949 830 3269 0,'0'-4'149'0,"-18"-3"130"16,18 2 80-16,0 1 60 0,-14-1-85 0,14 2-65 0,0 3-21 0,-16 0 18 15,16 0 2-15,0 0-10 0,-7 0-31 16,7 0-50-16,0 23-36 0,-4-23-27 0,4 21-5 0,0-7-9 16,-3 0-26-16,3 3-18 0,0 1-24 0,0 2-13 15,0 1-9-15,0-1-12 0,19 1 3 16,-19-2-6-16,18 2 6 0,-18-1-2 0,26-3 1 15,-10 0 0-15,-2-4-14 0,0-4-25 0,1-1-29 16,2-4-44-16,0-2-29 0,0-2-25 0,1 0-38 16,0-19-29-16,3 19-20 0,-1-29 24 0,1 9 61 15,-6-2 48-15,1 1 52 0,-5-4 36 0,-1 2-9 16,-5-1 37-16,-3 0 7 0,-2-3-4 0,0 5 44 16,-21-1-14-16,21 1 25 0,-37 4 27 15,11-3 22-15,-3 4 50 0,-3 5 49 0,-4 4 10 16,0 1-16-16,-3 5-48 0,4 2-72 0,1 0-32 15,1 0-42-15,1 28-26 0,7-10-110 16,4 3-195-16,3 4-186 0,4-1-447 0,1 2-346 0,4 7-22 16,4-3 188-16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4T15:48:41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17822 7686 637 0,'-12'6'138'0,"12"-6"33"0,-11 0 69 16,11 5 22-16,-9-5 24 0,9 3 160 15,0-3-244-15,-3 0-7 0,3 0 30 16,0 0 10-16,0 0 8 0,0 0 166 15,0 0-226-15,0 0 9 0,0 0-11 16,0 0-9-16,0 0 11 0,19 0 119 0,-19 0-201 16,18 0-33-16,-18-17-19 15,27 17 10-15,14 0 67 0,-16-14-86 0,1 14-3 16,3 0 4-16,1-16-43 0,1 16-1 16,20 0-153-16,-31 0-103 15,-3 0-342-15,-8 18-337 0,-5-18-334 16</inkml:trace>
  <inkml:trace contextRef="#ctx0" brushRef="#br0" timeOffset="2910.2085">12733 8098 1386 0,'0'-5'117'0,"0"2"67"0,0 0 70 16,0-2-16-16,0 5 7 0,0-4 200 16,0 4-244-16,0 0 1 0,0 0-5 15,0 0 16-15,0 0 13 0,0 19 282 0,20-19-245 16,-20 23-33-16,0-4-53 16,16 2-41-16,4 30 47 0,-20-22-125 0,16 2-40 15,-16 1-2-15,15 1-56 0,-15-1 9 16,14 22-133-16,-14-30-7 0,0-5-309 15,3-2-216-15,-2-5-198 0,-1-5-1049 16,0-6 1320-16</inkml:trace>
  <inkml:trace contextRef="#ctx0" brushRef="#br0" timeOffset="3274.1538">12656 8269 1004 0,'0'0'117'0,"0"0"82"16,0 0 90-16,19 0 88 0,-19 0-25 16,17 0 395-16,15 0-322 0,-10 0 9 15,10 0-34-15,4 0-79 0,9 0-88 16,47 0-44-16,-45 0-114 0,0 0-108 0,-4 0-91 15,-5 0-216-15,18 14-1130 16,-38-14 396-16,-7 16 132 0,-8-16 300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4T15:49:15.0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12944 902 1672 0,'5'-8'267'0,"-5"8"-42"15,0-3 61-15,0-2-50 0,0 3-6 16,0-1-13-16,0-1 168 0,0 4-220 16,0 0 29-16,0 0 78 0,0 0-6 15,0 23 279-15,0-23-387 0,15 29 10 16,-15-6-32-16,0 2 34 0,19 4 14 16,-2 36 230-16,-17-25-211 0,18 4-10 15,-11 7-18-15,2 7-20 0,11 80 63 16,-11-60-142-16,0 13-8 0,0 6-8 15,-2 7-1-15,1 5 3 0,4 119 41 16,-10-111-42-16,1 0 8 0,-1-7-4 0,2 1-10 16,1 97 36-16,-5-113-35 15,2 1 15-15,0 1-18 0,-2-5-23 0,3 1-50 16,-3 80-23-16,0-91 22 16,0 2 35-16,0-4-6 0,0-3-31 0,-18 69-105 15,18-80 8-15,-13 2-32 0,13-4-20 16,-12-3-87-1,12-5-113-15,-21 38-714 0,12-54 229 0,1-6-216 0,-3-9-193 16,-1-6 58-16</inkml:trace>
  <inkml:trace contextRef="#ctx0" brushRef="#br0" timeOffset="1443.2583">12964 835 557 0,'0'0'14'16,"11"16"16"-16,-5-16 38 0,-2 0 69 15,9 0 225-15,-9 12-144 0,4-12 7 16,-4 0 3-16,2 0 9 0,1 0-28 16,2-17 111-16,0 17-162 0,-4 0 9 15,-3 0 46-15,2 0 54 0,1 0 251 0,-3 0-313 16,0 0-22-16,0 0-18 16,-2 0-16-16,5 0-2 0,0 0 38 0,1 0-115 15,-1 0-39-15,4 0 31 16,4 0-20-16,14 0 79 0,-7 0-52 15,1 0-5-15,6-20-25 0,2 20 86 16,40 0 72-16,-30-16-80 0,-1 16-21 16,4 0-26-16,53 0 69 15,6-13-29-15,-50 13-96 0,-1 0 36 16,59 0-25-16,-60-7-20 0,5 7 4 47,-5 0-8-47,59-5 23 0,-54 1-27 0,0 2 42 0,5 0 0 15,52 1 34-15,-56 1-40 0,1 0-13 0,-2 0 6 0,49 0-13 0,-56 0 37 16,0 0-30-16,-2 0 6 0,38 0 0 0,-40 0-21 0,-4 0 8 16,8 0-18-16,0 0-15 0,47 0 34 15,-44 15 5-15,4-15 0 0,54 0-10 16,-3 0-18-16,-53 0 12 0,0 0 2 16,44 0 44-16,-50 0-13 15,-2 0-1-15,0 0 4 0,0 0-19 0,48 18 3 16,-46-18-24-16,5 16-6 15,1-16 8-15,2 0-8 16,2 0 12-16,57 9-9 0,-55-9 14 0,1 0-12 0,0 8 4 16,0-8 7-16,52 12-34 0,-57-6 40 15,-2-6 14-15,-2 8 30 32,1 0-5-32,-3-3-2 0,53 5 6 15,-50-7-64-15,0-1 1 16,1 2 5-16,3-1-23 0,50 3-62 0,-54-5 9 0,0-1 8 0,6 0-1 0,2 0 30 15,-1 0 12-15,68 0 9 0,-58 0 11 0,0 0 5 0,2 0-3 16,-2 0 16-16,68 0 8 0,-70 0-19 16,6 0 8-16,1 0-4 0,0 0 5 15,5 0-4-15,76 0 12 0,-74 0-27 16,1 0-3-16,-2 0-10 0,2 18-7 16,77-18 25-16,-81 0 7 15,1 0 6-15,-3 0-35 0,1 16 52 0,-4-16-23 16,66 16 27-16,-72-16-26 0,-4 9 10 15,0-9 3-15,-3 8-11 0,49-1 10 0,-59-3-18 16,2 2 4-16,-7-6-8 16,-4 4-4-16,-4-4 5 0,16 4-176 47,-32-1-19-47,-9-2-119 0,-4-1-59 0,-3 3-129 0,-4 3-1044 0,0-4 409 0,0 0 35 0,-20 3 341 0</inkml:trace>
  <inkml:trace contextRef="#ctx0" brushRef="#br0" timeOffset="2557.891">20327 1092 1000 0,'0'-4'99'16,"0"1"61"-16,0 1 53 15,0-1-4-15,0-1 191 0,0 4-219 0,0 0 19 16,0 0 6-16,0 0 55 0,0 0 11 15,0 19 263-15,0-4-253 0,0-15 12 16,8 21-1-16,-5-8-38 0,1 3-61 16,1 21 34-16,-2-13-70 0,-1 0 19 15,1 5 29-15,-1 3 15 0,2 40 122 16,-2-31-187-16,-1 7-7 16,1 1-26-1,1 4-3-15,-1 0-17 16,3 56 66-16,-4-51-80 0,3-2-5 15,-2 1-10-15,4 0 16 16,-1 52 13-16,-3-56-89 0,0 6-1 0,0-2-20 16,1 1 12-16,-1-2 17 0,9 60 7 0,-9-58-26 15,-1 0-9-15,3 0 7 0,0-2-2 0,1 59 0 0,-5-60-10 0,0 3 27 16,0-3 1 31,0 3-3-47,0-1 10 0,0 48-41 15,-20-55 20-15,20 2-2 0,0-6 6 0,0 0-2 0,-15 36-7 0,15-42 3 0,0 0 11 0,0-1 21 0,0 1-9 0,0-1 29 0,0 34 64 16,0-29-60-16,0-4-8 0,0-3-14 0,0 4-15 16,-18 31-6-16,18-37-14 0,-16 2 0 15,16-7 0-15,0-1 0 0,-16-1 0 16,16 18 0-16,-7-26 0 0,7-1 0 16,0-3 0-16,0 0 0 15,0 15 0-15,0-16 0 0,0 0 0 0,0 1 0 16,0 0 0-16,0-3 0 0,0 17 0 15,0-13 0 1,0-5-84-16,0 0-139 0,0 0-168 0,0 8-1091 0,0-15 320 16,0-1-405-16,0-1 224 0,-24 2 156 0</inkml:trace>
  <inkml:trace contextRef="#ctx0" brushRef="#br0" timeOffset="4691.9577">13081 4354 676 0,'0'0'53'0,"0"-5"116"16,0 5 103-16,0 0 69 0,0-3 15 16,0 3 173-16,0 0-303 0,0 0-3 15,0 0 15-15,0 0 40 16,0 40 430-16,0-40-523 0,-11 40 146 15,11-25-175-15,0 2-27 0,0 0-37 16,0 0 21-16,0 1-26 16,0 22 88-16,0-23-94 0,20 0-3 0,-20 0-16 0,0-2-16 15,23 11 13-15,-3-14-27 16,-7-3-16-16,1 2-6 0,1-2-13 16,4-4-14-16,25 7 23 15,-17-7-8-15,3-1 46 0,3-3-25 0,3-1 36 0,43 0 98 16,-37 0-80-16,6 0-5 15,4 0 24-15,1 0-2 0,3-17 17 0,57 17 50 16,-54 0-116-16,1-16-9 0,-1 16-24 16,1 0 16-16,52 0 18 15,-56 0-10 1,-1 0-3-16,3 0-8 0,-4 0 0 16,-2 0-8-16,47 0 27 0,-52 0-11 15,0 0-9-15,-2 0 18 16,-2 0 3-16,40 0 53 0,-41 0-57 0,3 0-26 0,2 0 3 15,2 0 16-15,1-16 4 0,55 16 29 0,-50 0-19 0,1-15-1 16,2 15 41-16,-1 0 3 0,52 0 132 16,-56 0-109-16,2 0 9 15,-2 0-34-15,-2 21-20 0,-2-21-23 0,51 0-26 16,-51 16-16-16,2-16 0 16,-4 0 0-16,3 0 0 0,45 9 0 0,-47-9 0 15,-3 0 0-15,5 0 0 16,-2 0 0-16,3 0 0 0,45 0 0 0,-48 0 0 15,-2 0 0-15,1 8 0 0,-2-5 0 0,40 5 0 16,-45-2 0-16,1-2 0 16,-2 2 0-16,0-2 0 0,1-1 0 0,41 1 0 15,-37-2 0-15,2-2 0 0,5 1 0 0,1-1-2 16,54 1-26-16,-53-1 14 16,3 0-5-16,0 0 15 0,-3 0 16 15,-1 0-14-15,41 0-8 0,-50 0 6 16,-2 0 16-16,-3 0-10 15,-4 0 16-15,31 0-18 16,-31 0 13-16,0 0-14 0,1 0 13 0,-1 0-23 0,3 0 11 0,36 0-25 0,-37 0 32 16,-2 0-17-16,3 0 20 15,-1 0-8-15,36 0-18 0,-36 0 16 16,-2 0 0-16,3 0 13 0,1 0-11 16,-2 0-10-1,35 0 0-15,-39 0 11 0,2 0 3 16,-1 0-10-16,1 0-6 0,29 0-33 15,-32 0 30-15,-1 0 1 16,4 0-13-16,-2 0 18 0,-2 0-11 16,31 0 24-16,-31 0-5 0,-2 0-1 0,-1 0 1 0,-2 0-4 15,22 0 18-15,-24 0-1 0,-3 0-16 16,0 0-22-16,0 0-24 0,-2 0-15 0,18 0-44 0,-19 0 61 0,-1 0 9 16,2-17-4-1,2 17-2-15,15 0-6 16,-21 0 35-16,3 0 13 0,0-10-6 0,1 10-5 0,0 0 13 15,16 0 10-15,-17 0-7 16,2 0-3-16,-1-5-5 0,-1 5 0 0,17-3 19 16,-16 3-9-16,-2-4-21 0,2 1-7 0,-1-1-16 15,1 0-1-15,15-5-28 16,-16 4 39-16,-2 1-5 0,2 1 4 0,-2 3 17 16,13-3 5-16,-13 3 5 0,-1 0-3 15,1 0-2-15,-3 0 7 0,0 0 2 16,9 0 15-16,-11 0-14 0,-1 0-3 15,-2 0-1-15,2 0-4 0,10 0-2 0,-11 0-5 16,1 0-16-16,-1 0-11 0,3 0-5 16,-3 0 9-16,11 0-11 0,-11 0 26 15,0-14-1-15,2 14-2 0,-1 0 3 16,8-11-4-16,-7 11 22 16,-2 0 3-16,1 0 1 0,0 0-1 0,-2 0 5 15,4 0 3-15,-4 0-6 0,-4 0-11 16,1-15-10-16,-1 15-10 0,1 0-39 15,-2-12 34 1,5 12-3-16,-5 0 3 0,6-12-8 16,-4 12 3-16,9-8-25 0,-4 4 31 0,0 4-4 0,1-5 29 15,0 4 2-15,8 1 30 0,-11-2-23 16,3 2 2-16,-7-2-1 0,1 0-20 16,-2 0 18-16,-1 1 5 0,-1-2 0 15,2 3-2-15,-2-3-6 0,0 2 1 16,0-2 15-16,0-1-13 0,0 2 7 0,22 0-5 15,-22 1 0-15,0-2-4 0,16 3-9 16,-16-2 10-16,0 2-15 16,11 0 10-16,-11-3 6 0,7 3-60 0,-7 0-157 62,0 0-153-62,0 0-259 0,0 0-347 0,0 0-384 0,0-17-924 0</inkml:trace>
  <inkml:trace contextRef="#ctx0" brushRef="#br0" timeOffset="6569.4784">16388 825 1003 0,'-1'0'130'0,"1"-10"96"0,0 10 86 15,0-9 355-15,0 6-420 0,0-2 20 16,0-1 350-16,0 2 51 16,0 1-411-16,0 2-74 0,0 1 40 15,0 0-162-15,0 0-21 0,0 0 18 16,-14 0-6-16,14 18 123 0,0 7-108 16,-9-6-31-16,9-2 15 15,0 7 15-15,0 0 34 0,0 35 129 0,0-28-83 16,0-1 24-16,0 3 17 0,0 4 11 15,0 35 70-15,0-39-164 16,0 9-24-16,0-1-6 0,0 0-12 0,0 2-4 16,0 40 58-16,0-37-61 0,0 2-34 15,0-3-4-15,0-1-5 32,0 43-11-17,0-48-8-15,0 2-2 0,18-5 13 0,-18-1-1 0,0-2-5 0,16 30 23 16,-16-31-22-16,0 1 10 0,15 0 19 0,-15 2 35 0,9 35 71 0,-9-33-94 0,0-1-37 15,0 0 4-15,0 2-7 16,0 36 1-16,0-38 7 0,0 0-9 0,-19-2-1 16,19 2 0-16,0 1-4 0,0 28 18 15,0-33-6-15,0-1 2 16,0-1 27-16,18 0-15 0,-18 22 68 16,0-26-71-16,13 0 20 15,-13-1-37-15,0 1-6 16,0 0 1-16,10 25-5 15,-10-22 23-15,0 1-3 16,0-1-2-16,0 0-3 0,0 2-9 0,0 25 1 16,-17-27-2-16,17-3 6 0,0-1-3 0,0-2-12 0,0 23 28 0,0-24-3 15,0-1-15-15,0 0-2 0,0 1-2 16,0 23 19-16,0-23-1 0,0 5 12 0,0-4-5 0,0 0 5 16,0-1-12-16,0 27 1 15,-19-25-10-15,19-1 7 0,0 0-27 0,-14 2 19 16,14 27-10-16,-13-31 22 15,13 3-16-15,-11 0-15 16,11-2-9 0,-9-1-6-16,5 12-5 0,-1-18 37 0,3-1-14 0,0-3-2 0,2 1 8 0,-2 11-28 15,2-8 26-15,-1-1 2 0,0 0 2 0,1 1 3 16,-1 5 29-16,-1 16-19 16,0-17 0-16,0 1-17 15,-1 0 10-15,1 1-2 0,-2 15-25 16,1-19 19-16,1 0 4 0,0-2 13 0,2 1-12 15,0-5 6 1,0 9-12-16,0-7 12 16,0-4-1-16,0-2 9 15,0 3-5-15,0 8 10 0,0-9-17 0,0 0 1 16,17 2-2 0,-17 0-4-16,0-1 7 0,0 15 7 15,0-14 1-15,0 2 1 0,0-3-4 0,0 0 4 0,0 8-20 0,0-10 13 16,0-3-9-16,0 2 12 0,0-3 4 15,0-2-11-15,0 6 13 0,0-5-9 0,0-2 7 0,0-1-7 0,0 0 17 16,0 0-5-16,0 0-4 0,0 0-9 16,0 19 5-16,0-19-5 15,0 13-9-15,0 4 4 16,0-17-1-16,0 20 15 0,0-11-5 0,0-1-10 0,0 3 28 16,0-3-5-16,0-3 11 0,17 0-11 0,-17-3 13 15,0 4-23-15,13 11 21 0,-13-11-18 16,0 0 31-16,0 2 3 0,0 1-13 0,8 5-22 15,-8-8-35 1,0 1 26-16,0 1 5 0,0-1 3 16,0 2 0-16,0-1 10 0,0-3 0 0,0-5-1 15,0 0-11-15,0 0-14 0,0 0-205 0,0-20-36 16,0 20-165-16,0-23-198 0,0 5-219 16,0-2-319-16,0-35-1673 15,-22 22 1774-15</inkml:trace>
  <inkml:trace contextRef="#ctx0" brushRef="#br0" timeOffset="8399.8653">16776 952 730 0,'0'0'84'16,"0"0"109"-16,-14 0 108 0,14 0 70 0,0 0 240 15,0 0-424-15,0 0-40 0,0 0-9 16,-9 0 11-16,9 0 149 16,0 0-144-16,0 0 45 0,0 0 29 0,0 0 48 15,0 17-16-15,0-17 176 0,0 0-269 16,0 12-53-16,0-12-10 0,0 13-32 16,0 1 59-16,0-2-95 0,0-1 14 15,0 2 28-15,-16 2-24 0,16-1 54 16,0 22 126-16,0-18-98 15,-12 1-57-15,12 1 19 16,0 3 29-16,0 20 156 0,-7-20-165 16,7 2-41-16,-4 1 14 0,4 3 4 0,-4 0 16 15,-1 34 94-15,2-30-131 0,2-1-17 16,-2 0-11-16,1 0-6 0,-2 34 39 0,2-42-41 16,0 11-9-16,1-2-11 0,0 1-10 15,1-2 9-15,0 31 35 0,0-33-30 0,0 3-3 16,0-3 1-16,0-2 5 0,0 29 23 15,0-27-12-15,0-1 9 16,16 2 13-16,-16 2-2 0,0 1-20 0,0 30-10 16,10-35-18-1,-10 2-4-15,0 3-4 0,0-1 0 0,0 27 0 16,0-31 0-16,0 1 0 0,0 4 0 16,0-3 0-16,-17-6 0 15,17 29 0 1,0-26 0-16,0-1 0 0,0-1 0 15,0 0 0-15,0 26 0 16,0-25 0-16,0-1 0 0,17-1 0 0,-17 0 0 0,0 1 0 0,11 24 0 0,-11-24 0 16,0 1 0-16,0 2 0 0,0-4 0 15,0 28 0-15,0-24 0 0,0-5 0 0,0 1 0 0,-15-3 0 16,15 4 0-16,0 23 0 0,0-26 0 16,0-1 0-16,0 3 0 0,0-8 0 15,0 18 0-15,0-17 0 16,0-4 0-16,0 0 0 15,0 1 0-15,0 0 0 0,0 19 0 0,0-17 0 16,0-1 0-16,0 2 0 0,0-1 0 0,0 20 0 16,0-19 0-16,0 0 0 0,0 0 0 15,0 4 0-15,0-3 0 0,-13 22 0 0,13-19 0 16,0 0 0-16,0 1 0 16,0-2 0-16,-7 12 0 15,7-16 0-15,0-3 0 0,0 2 0 0,0-1 0 0,0-2 0 16,18 13 0-16,-18-5 0 0,0-6 0 15,0 3 0-15,13-1 0 0,-13 17 0 16,0-15 0-16,0 3 0 16,0-1 0-16,0 3 0 0,0-4 0 0,0 22 0 15,0-24 0-15,0-1 0 16,0-1 0-16,0-2 0 0,0 10 0 0,16-13 0 16,-16-1 0-16,0 1 0 15,0-1 0-15,0-3 0 0,11 10 0 16,-11-5 0-16,0-3 0 15,0-1 0-15,0 1 0 0,0 8 0 16,0-10 0-16,0 1 0 0,0-3 0 0,0 4 0 16,-17-3 0-16,17 7 0 0,0-7 0 0,0 1 0 15,0-2 0-15,0 2 0 0,0 0 0 16,0 0 0-16,0-2 0 0,0 2 0 0,0 1 0 16,0-1 0-16,0 9 0 0,0-5 0 15,0 1 0-15,0-4 0 0,0 3 0 16,0 11 0-16,0-11 0 15,-11-3 0-15,11-1 0 0,0 1 0 0,0-1 0 16,0 3 0-16,0-9 0 0,0 2 0 16,0 2 0-16,0-5 0 15,0 3 0-15,0-2 0 0,0 1 0 0,15 2 0 0,-15-1 0 16,0-2 0-16,0 8 0 0,0-6 0 16,0 0 0-16,0 1 0 0,7-1 0 15,-7 3 0-15,5-5 0 0,-5 0 0 16,2-1 0-16,-1 0 0 0,1 0 0 15,1 0 0-15,-1 0 0 0,0 0-44 16,0 0-178-16,1 0-216 0,-3 0-1304 16,0 0 496-16,0-21-278 0,0 21 242 15,0 0 254-15</inkml:trace>
  <inkml:trace contextRef="#ctx0" brushRef="#br0" timeOffset="9635.363">16527 5845 2210 0,'0'0'71'16,"0"9"60"-16,0-9 74 0,-15 5 109 15,15 4 424-15,-12-3-344 0,12-1-16 16,0 1-102-16,-10 0-12 0,10 2-94 16,0 3 0-16,0-8-99 0,0 1 34 15,0-3 16-15,0 1 30 0,0-2 84 16,17 0-152-16,-17 0-36 0,0-25-8 0,0 25-7 16,10-27-17-16,-10-13 19 0,0 14-29 15,0-2 24-15,0-5-33 16,0-1 6-16,-25-46-28 0,8 37-9 0,17-1-14 15,-19-1-17 1,19 0-10-16,-14 4 22 0,2-28-28 16,12 39 65-16,0 6 2 0,0 3-4 0,0 4-20 0,0-6-85 15,0 14 71-15,0 2-6 16,0 1-7-16,0 2 6 0,0 1-26 0,0 1-64 16,0 2 44-16,0 0-4 0,0 0-34 15,0 0-73-15,0 0-60 0,-17 19-506 16,17-19 338-16,0 21 5 0,0-21-101 15,0 12-58-15,-11 1-458 0,11-13 768 16</inkml:trace>
  <inkml:trace contextRef="#ctx0" brushRef="#br0" timeOffset="10105.8205">16366 5254 1959 0,'0'17'29'15,"0"-17"18"-15,0 18 135 0,0-18-75 0,-16 0 9 0,16 15-2 16,0-15 9-16,-16 8-10 16,16-8 136-16,0 5-110 0,0-5 16 0,-9 3 53 15,9-3 55-15,0 0 282 0,0 0-328 16,0 0-58-16,0 0-42 0,0-20-13 0,17 20-33 16,2-39-9-16,-19 20-66 15,21-1-4-15,-21-3 5 0,20-2 11 16,-20 4-17-16,20-23-4 0,-8 24 0 15,-12 3 18-15,10 4-1 0,-10 0 5 0,7 1 0 16,-7 7-35-16,0 3 21 0,2 0 5 16,-1 2 0-16,-1 0 13 0,2 0 24 15,-2 0-25-15,2 21 17 0,0-21-12 16,0 15 10-16,6 3 47 0,-3-5-5 16,-1-1 28-16,3 1 41 0,1-1-24 15,0 2-12-15,11 13 44 0,-10-13-78 16,0-2-17-16,2 0 10 0,-3-1-21 15,9 8 63-15,-10-12-50 0,-4-3 14 0,-1 1 26 16,1-2-13-16,-3 0-1 0,0-2 1 16,-19-1-65-16,19 0-7 0,-25 0-14 15,25 0 27-15,-52-16 11 16,34 16-13-16,2 0-31 0,3 0-79 0,2 0-146 16,11 0-131-16,-9 0-831 0,9 0 309 15,24 0-332 1,-4 0 45-16,4 23 269 0</inkml:trace>
  <inkml:trace contextRef="#ctx0" brushRef="#br0" timeOffset="10657.6453">16554 6416 2191 0,'0'-3'93'0,"-17"-6"408"16,17 5-33-16,-16-2 81 15,16-1-26-15,0 6-29 0,-11 1-77 16,11-4 201-16,0 4-324 0,0 0-12 0,0 0-22 16,0 0 30-16,0 25 237 0,26 3-267 0,-26-9-62 15,19 5-58-15,-19 1-61 16,25 6-72-16,-2 37-7 15,-13-34 0-15,1 2 0 0,-4 1 0 0,1-4-62 16,-3 32-401-16,0-40 43 0,-5 1-169 16,3-5-10-16,-2-5-199 0,-1-2-217 15,0-11-1407-15,0-3 1445 0,0-19 364 16</inkml:trace>
  <inkml:trace contextRef="#ctx0" brushRef="#br0" timeOffset="11144.1831">16396 6249 2860 0,'-3'0'117'0,"-4"0"116"0,3 0 113 0,0 0 97 0,-3 0 221 32,5 0-458-32,1 0-88 0,1 0-47 0,0-23 24 15,0 23-33-15,26-19 33 16,5-2-95-16,-9 9 4 0,3 0 16 0,5-1-24 15,30-9 23-15,-32 16-23 0,3-1-8 0,-4 7 6 16,-1 0-5-16,-5 0-11 0,9 23 41 16,-20 10-7-16,-1-12-5 0,-3 3 23 0,-4 2-19 0,-2 28 17 15,0-25-36-15,-21 0-4 16,21 0 18-16,-23-1-21 0,23-1-20 16,-25 19 23-1,2-26 43-15,23-1-27 16,-19-4-9-16,19-3-37 0,-12 0-12 0,12-8 29 0,0-4-4 0,0 0-43 0,0 0 41 15,0 0 6-15,24-28 7 0,9 8 35 16,-11 20 0-16,4-21 37 16,2 21-1-16,29 0 99 15,-29 0-47-15,-2 0 18 0,-3 19 31 0,-3-2 15 0,-4 3 0 16,5 28 126-16,-15-20-168 0,-4 2-15 16,-2 2 22-16,0-3-39 0,0 36 60 15,-24-34-111-15,5-2 13 0,-1 2-16 16,-4-3-5-16,-3 2-9 0,-38 19-2 15,29-29-22-15,-2-7-56 0,0 0-81 0,1-9-125 16,-38-4-604-16,41-21 304 16,2 21-177-16,3-36-118 15,8 14-316-15,8-4 56 0</inkml:trace>
  <inkml:trace contextRef="#ctx0" brushRef="#br0" timeOffset="11666.7532">17389 6520 1565 0,'3'-13'144'0,"-3"6"-7"16,0 1 36-16,1 3-6 15,-1 1 18-15,1 1 208 16,-1 1-152-16,0 0 56 0,0 0 57 0,0 0 63 0,0 20-8 15,-21-20 212-15,21 15-370 0,-19-15 3 0,19 11 28 16,-26-11-2-16,-5 15 168 16,11 2-280-16,2-8-8 0,-4 6-33 15,0-2-20-15,0 2-33 0,-19 16-7 16,21-13-59-16,6 2-10 0,-1-1 4 16,8 3-2-16,3 21-106 0,4-19 0 0,0-2-37 15,28-2 3-15,-28-4-49 0,39 0-37 16,10 5-355-16,-25-15 320 0,2-3 7 15,-3-3-29 1,0 0-91-16,12-24-535 0,-20 24 536 0,-5-29 125 16,-4 12 115-16,-6-4 44 0,0-1 54 15,0-28 32-15,-25 25 74 0,25 0 98 16,-24 4 102-16,24 2 130 0,-23 2 19 0,10-2 234 16,13 16-449-16,0 3 1 0,0 0 65 15,0 0 69-15,20 27 376 0,-20 7-441 16,25-10-84-16,-9-1-84 15,1 4-43-15,1-3-45 0,16 25-160 0,-18-25-67 0,0-4-165 16,-2-2-116-16,0-2-155 16,8 3-1033-1,-7-11-437-15,-1-8 747 16</inkml:trace>
  <inkml:trace contextRef="#ctx0" brushRef="#br0" timeOffset="11943.47">17601 6587 4811 0,'0'0'101'0,"9"20"61"0,-9-6 103 16,6 14 420-16,-6-12-407 0,8 1-91 31,1 0-100-31,-2 2-32 0,13 15 2 0,-11-16-31 16,1-2 2-16,2 1-9 0,-5-3-5 0,0 0-10 15,3 4 0-15,-6-13-5 0,-3-5 12 16,-1 0-6-16,0 0-2 0,0-23-8 0,-19-17-2 15,19 14-7-15,0-4-8 0,-15 1-4 16,15-1-3-16,0-25-52 16,0 34 36-16,0 5-19 0,23 5-2 0,-23 4-43 15,21 2-246-15,-6 5 89 0,-15 0-62 0,16 20-221 16,-16-20-203-16,15 22-212 16,-4 4-1061-16,-11-12 1368 0</inkml:trace>
  <inkml:trace contextRef="#ctx0" brushRef="#br0" timeOffset="12244.5469">17941 6578 4957 0,'0'-9'65'0,"0"9"138"0,0-4 557 0,0 4-312 0,0 0-95 16,0 0-117-1,0 0-76-15,18 25-57 0,-1-6-95 16,-17-19-10-16,19 25-6 0,-19-12 6 0,19 1 2 0,0 15 3 15,-19-15 2-15,12-2-2 0,-12 0 1 16,10-4 4-16,-4 1-3 0,-6-9-5 16,0 0-16-16,3-18 4 0,-2 18-12 15,-1-35-12-15,1-16-48 0,-1 21 40 16,1 1 1-16,1 1 3 0,0 1-18 0,3-16-42 16,-1 29 44-16,0 4-11 15,1 4-16-15,-1 6-48 0,1-4-88 16,7 4-460-16,-4 0 129 0,-1 0-165 15,0 22-176-15,4-22-227 0,12 21-636 0</inkml:trace>
  <inkml:trace contextRef="#ctx0" brushRef="#br0" timeOffset="12616.7176">18408 6406 4078 0,'0'19'350'16,"0"-19"-71"-16,0 0 6 0,0 15-135 0,23-15-38 0,-23 11-86 63,24-11-12-48,5 0-19-15,-13 8-16 0,-2-8-35 0,0 0-35 0,10 0-203 0,-14 0 108 0,-3-21 14 0,-7 21 21 0,0 0 1 0,0-18 46 0,0 1-40 16,0 6 97-16,-27 1 21 0,27 10 0 15,-30-19 5-15,-2 6 67 0,13 13 21 0,4-5 88 0,-2 5 72 0,4 0 62 0,0 0 5 0,-5 25 278 16,11-25-305 0,3 34 43-16,4-10 9 0,0 0-28 47,0 36 122-47,23-31-300 15,-23 1-49-15,30 1-37 0,-9-1-21 16,4-1-66-16,25 23-410 15,-23-28-9-15,1-2-150 0,2-4-215 0,0-3-174 0,3-5-195 0,22-7-724 0</inkml:trace>
  <inkml:trace contextRef="#ctx0" brushRef="#br0" timeOffset="12884.1497">18820 6452 5254 0,'-18'-2'179'0,"18"1"157"16,0 1 108-16,0 0-11 0,0 18 185 0,0-18-437 15,0 19-27-15,24-19-49 0,-24 31-28 16,24-14-46-16,3 16-30 15,-14-13-1-15,-1-4-3 0,-1 1-21 16,-1-1-1-16,1 11-55 16,1-16 50-16,-12-3-12 0,9-3-6 0,-4-1-25 15,0-4-28-15,5-21-153 0,-5 21 110 0,1-36-9 16,3 9-14-16,-2-2-39 0,12-41-199 16,-12 34 234-16,3 1 20 0,2 5 19 15,-1 2 21-15,-1 2 20 0,14-5-2 16,-14 21 27-16,2 5-9 0,-2 0-92 0,0 5-133 15,10 0-726-15,-12 0 391 16,1 19-86-16,2-19 29 0,0 0-22 16,1 20 191-16</inkml:trace>
  <inkml:trace contextRef="#ctx0" brushRef="#br0" timeOffset="13265.1905">19546 6288 4142 0,'8'-10'192'0,"1"-2"427"15,-5 7-141-15,-1 0-78 0,-3 2 3 0,0 1-50 16,0-3 67-16,0 5-312 16,0 0-27-16,-26 0-24 15,26 0-11-15,-22 20-12 0,6-20 8 0,-14 26-29 16,13-26-5-16,2 28 4 0,0-12-11 0,-15 22-3 16,20-16 5-16,0 2-8 15,5-1 1-15,5 1-5 0,0-3-31 16,0 18-94-16,25-24 16 0,-25-4-22 0,27-1-45 15,-11-4-68-15,24-2-258 0,-22-4 290 16,0 0 37-16,-4 0 21 0,1-29 49 16,-1 29 14-16,4-46 28 0,-18 26 64 15,4-4 15-15,-4 2 12 0,0 1-8 16,0-16 58-16,-17 23-26 0,17 0 11 16,0 9 1-16,0 5 55 0,0 0 26 15,0 0 145-15,0 0-228 0,24 25-16 0,-24-9-61 63,22 1-35-63,7 21-301 0,-16-18-77 0,2-3-325 0,0-2-277 15,0-1-267-15,-2-5 255 0</inkml:trace>
  <inkml:trace contextRef="#ctx0" brushRef="#br0" timeOffset="14018.3924">21328 5840 1810 0,'-7'-8'120'0,"1"1"106"15,-3-2 690-15,2 4-328 0,0 1 16 16,3 0-77-16,-1 2-17 16,2 0 271-16,1 2-412 0,-1 0-27 0,3 0 2 15,-3 0 36-15,0 24-72 0,-7 7 39 16,10-7-328-16,-2 5-19 0,2 8 0 15,0 5 0-15,0 61 0 16,26-46 0-16,-26 8 0 0,20 2 0 16,-20 1 0-16,27-1 0 0,0 54 0 15,-13-67 0-15,-1-7 0 0,1-6 0 0,-1-6 0 16,6 11 0-16,-13-32 0 0,-1-3 0 0,-1-5 0 16,-4-6 0-16,0 0 0 15,-20-19 0-15,20-17 0 0,-32 9 0 0,8-4-4 16,-3-3-23-16,-30-29-41 0,31 38 37 15,0 3 27-15,2 6 11 0,2 4 30 16,-1 12-2-16,-8 0 20 0,17 20-55 16,2-20 0-16,4 35 0 0,4-15 0 15,4 28 0-15,0-21 0 32,31-3 0-17,-10 1 0-15,4-4 0 16,3-2-128-1,34 10-676-15,-27-18 32 0,-3-5-211 16,2-1-200-16,-4-5-264 0,22 0-766 16</inkml:trace>
  <inkml:trace contextRef="#ctx0" brushRef="#br0" timeOffset="14306.5108">21590 6495 4356 0,'0'0'201'0,"0"0"-9"0,0 0 67 0,0 0-58 0,22 0-28 15,4 0-142-15,-10 0-4 0,6 0-7 16,1 0-48-16,0 17-9 0,24-17-37 15,-23 0 57-15,-3 0 20 16,-1 0-8-16,-1 0 9 0,6 0-8 16,-17 0 9-16,-4 0 4 0,0 0 0 15,-4-44-44-15,-20 30 32 0,20 0 13 16,-21-18-5-16,-8 17-9 0,13 4-18 16,1-1 32-16,-2 1-11 0,1 11 23 15,-15-6 86-15,17 6 41 0,2 0 125 16,2 0 37-16,2 26 49 0,2 12 223 15,6-10-354-15,0 3-46 0,0 3-21 16,31 1-27-16,4 32 7 0,13-7-280 16,-22-36-88-16,36 13-763 0,-31-28 264 15,2-2-325-15,2-3-354 16,3-4 22-16</inkml:trace>
  <inkml:trace contextRef="#ctx0" brushRef="#br0" timeOffset="14722.9203">23375 5868 4075 0,'-21'0'162'0,"21"0"82"15,0 0 125 1,0 0 654-16,-10 0-485 15,10 17-18-15,0-17-26 0,0 18-119 16,0-3-128-16,21 33-103 0,1-16-144 0,-22 8 0 16,28 13 0-16,-10 1 0 0,16 76 0 0,-19-61 0 15,0 3 0-15,0 0 0 0,-4-6 0 0,-2-3 0 16,4 38-365-16,-10-62-59 0,-1-8-271 16,0-6-55-16,-2-10-333 0,1-4-1435 15,0-11 1354-15,-1-19 431 0</inkml:trace>
  <inkml:trace contextRef="#ctx0" brushRef="#br0" timeOffset="15048.5033">23088 5886 4475 0,'-12'-5'190'15,"6"0"51"-15,3-2 60 0,3-3-20 0,0 2-65 16,23-15 243-16,14 8-267 15,-7-1-27-15,5-3-77 0,9-2-33 16,64-26-26-16,-49 22-32 0,3 1-23 16,-1 5-29-16,-2 3-26 0,-6 7-10 15,29 9-58-15,-51 0 109 0,-10 33 8 0,-7-8 23 0,-8 4 25 16,-6 46 60-16,0-38 21 16,-31 6 18-16,9 2 17 0,-7 0 8 15,-39 41 79-15,30-49-127 0,-4 1-4 0,-2-3-36 16,2-4-12-16,2-4-13 15,-28 16-59-15,39-28-45 0,-31 1-918 16,48-16 341-16,7 0-264 0,4-34-278 16,1 14-128-1</inkml:trace>
  <inkml:trace contextRef="#ctx0" brushRef="#br0" timeOffset="15432.1436">23982 6366 4804 0,'0'0'124'0,"-13"0"33"15,13 0 53-15,0 0-60 0,0 0-13 0,0 0 116 16,-10-16-167-16,10 16-6 16,0 0-10-16,0 0 27 0,-4 0 169 0,-1 20-113 15,-2-20 23-15,-16 33 301 0,15-4-363 16,-1-10-18-1,1 4-5-15,-2 26 28 0,8-23-94 16,-1 0-20-16,3 3-7 16,0 1-34-16,0-2-47 0,23 19-217 0,8-24 99 15,-8-7-27-15,0-3-59 0,3-5-45 16,26-6-346-16,-31-2 401 0,2 0 1 16,-5-31-9-16,-4 12-31 0,-4 0-2 0,-10-30-132 15,0 17 272-15,0-1 12 0,-27-8-13 0,8 2 27 16,-6 1 57-16,-25-31 84 15,26 41 82-15,3 5 54 0,2 7 75 0,4 8 81 16,-6 8 415-16,21 0-390 0,-9 0-68 16,9 33-94-16,0-15-53 0,0 5-37 0,23 24-58 15,-23-20-87-15,27-1-178 0,-10-4-255 16,-1 1-211-16,20 10-1159 0,-18-23 1152 16,-1-1 236-16</inkml:trace>
  <inkml:trace contextRef="#ctx0" brushRef="#br0" timeOffset="15694.0738">24341 5654 5103 0,'0'-5'97'0,"0"1"180"0,0 4 201 0,-17 0 158 0,17 23 534 15,0-6-877 1,0 2-156-16,0 6-137 0,0 4 0 15,21 41 0-15,-21-30 0 16,26 7 0-16,-11 5 0 0,-1 7 0 0,13 74 0 16,-5 10 0-16,2-2 0 0,-11-77-3 15,-1-10-137-15,1-1-129 0,1-9-152 16,2-10-246-16,13 23-789 16,-17-37 504-16,-1-8-183 0,-2-5-96 0,0-7 231 15</inkml:trace>
  <inkml:trace contextRef="#ctx0" brushRef="#br0" timeOffset="15865.4225">24245 6042 6305 0,'-5'35'271'16,"5"-11"181"-16,0 0 46 0,0 3-107 16,53 29-117-16,-26-28-274 15,5 2 0-15,5-9-211 0,2-1-321 16,-1-5-351-16,40 5-2130 0,-43-12 1498 15,-2-8 351-15</inkml:trace>
  <inkml:trace contextRef="#ctx0" brushRef="#br0" timeOffset="16250.8109">24732 6307 2439 0,'-20'10'48'0,"20"-3"18"0,-9-4 43 0,9-3 23 16,0 0 16-16,0 0 13 16,28 0 243-16,-28 0-153 15,27 19 10-15,-10-19-30 0,2 0-14 0,17 13 120 0,-18-13-207 16,1 0-48-16,-2 0-18 16,-2 0-16-16,-3 0-29 0,7-18 26 15,-14 18-49-15,0-15 16 0,-5 15-25 16,0-19 16-16,0-5-24 15,0 16-2-15,-27-1 8 0,27-3 6 0,-26 4 24 16,11 2-7-16,-15 0-47 16,15 6 31-16,1 0 18 0,0 0 29 0,2 0 87 15,-8 25 147-15,15 1-24 0,-1-7 16 16,6-2 35-16,0 8 26 0,0 3-88 16,0 31 46-16,26-25-224 0,-26 1-36 15,27-1-64-15,-9 3-92 0,19 19-571 16,-17-32 171-16,1-2-198 15,-1-5-125-15,-1-5-139 16,-2-7-165-16,17-3-497 0</inkml:trace>
  <inkml:trace contextRef="#ctx0" brushRef="#br0" timeOffset="16569.5128">25078 6386 4909 0,'3'0'383'0,"-3"0"71"15,2 0 129-15,0 0-22 0,0 21-22 16,1-21-172-16,10 36 1 0,-9-19-341 15,3 2-27-15,0 0 0 16,0 0 0-16,6 17 0 0,-6-20 0 16,0 0 0-16,-1-2-28 0,-1-3-47 15,-1-1-32-15,3-1-134 0,-5-9 135 0,-2 0 0 16,3 0-25-16,0-25-31 0,1-13-157 16,0 12 165-16,-2-3 6 0,2-1-4 15,3 0 20-15,0 4 30 16,9-15 38-16,-7 27 59 15,-1 3 53-15,4 11 46 0,-5-9 34 16,11 9 206-16,-14 20-200 0,3-20-13 0,-1 29-29 0,2-12 3 16,-3 5-26-16,15 23-8 15,-11-24-98-15,2 0-48 0,3-2-96 0,-2-2-152 16,18 4-643-16,-17-21 245 0,5 8-152 16,-3-8-128-16,2 0-133 0,3-19 226 0</inkml:trace>
  <inkml:trace contextRef="#ctx0" brushRef="#br0" timeOffset="16778.1675">25664 6336 3000 0,'0'-3'325'0,"0"-2"185"16,0 2 91-16,0 2-48 0,0 1-51 15,-25 0 358-15,4 0-449 16,21 0-69-16,-25 19-75 0,6-19-17 16,-12 20 67-16,18 8-228 0,-2-10-27 0,3 1-27 15,4 7-6-15,3-2-13 16,5 27 0-16,0-24-96 0,0-5-88 15,29 0-95-15,-13-4-78 0,27 11-494 16,-19-19 364-16,1-4-137 0,1-2-144 16,-2-3-147-16,0-1-209 0,17 0-734 15,-25-27 1294-15</inkml:trace>
  <inkml:trace contextRef="#ctx0" brushRef="#br0" timeOffset="16957.8314">25847 6403 4185 0,'3'-4'236'0,"-1"1"219"0,0 2 234 0,2 1 959 15,-3 0-1101-15,-1 0-234 0,4 21-195 16,0-21-118-16,1 24 0 16,-3-2 0-16,0-8 0 0,1 0 0 15,-1-1 0-15,0-1 0 0,1 13 0 16,1-13-45-16,0-3-156 0,-4 0-147 16,4-5-238-16,-1 0-865 0,-1-4 482 15,-2 0-55-15,0-19-126 0,2 19 27 0,0-30 393 16</inkml:trace>
  <inkml:trace contextRef="#ctx0" brushRef="#br0" timeOffset="17090.3188">25980 6035 4942 0,'4'0'68'0,"-4"30"91"16,0-30 63-16,0 54 300 0,0-32-388 16,0-1-87-16,0 1-147 15,0-1-147-15,0 16-1094 16,0-21 177-16,0-3-122 0,23-1 303 0</inkml:trace>
  <inkml:trace contextRef="#ctx0" brushRef="#br0" timeOffset="17495.5214">26317 6302 4527 0,'0'0'140'0,"-19"0"397"15,19 0-113-15,-17 0-59 0,17-15-39 16,-18 15-16-16,-5 0 2 0,8 0-261 15,1 0-34 1,-2 20-4-16,-2-20-11 0,-1 22-11 16,-15 14-37-16,18-17 3 0,5 3-21 0,1 0-66 15,3 0-46-15,5 23-245 0,2-27 248 16,0-2 30 0,21-3 5-16,-21-2-7 0,23-3-3 0,8-2-150 15,-16-6 128-15,1 0-62 16,-2 0-27-16,-1 0 4 0,1-26 26 0,6 0-1 15,-13 26 174-15,-7-31 30 0,8 11 1 0,-8-2 24 0,5-24 42 16,-5 24 17-16,0-2 53 0,4 3 80 0,-2 1 56 16,2 6 43-16,4 1 261 0,-3 13-293 15,1 0-13-15,0 22-18 0,2-22 25 0,3 62 107 16,-5-37-239-16,-3 0-40 0,1 1-37 16,3-1-21-16,-4 1-17 0,3 12-186 15,-4-20-74-15,1-6-99 0,-1 0-124 16,0-7-257-16,4 0-971 0,0-5 699 15,0 0 182 1,1-22 206-16</inkml:trace>
  <inkml:trace contextRef="#ctx0" brushRef="#br0" timeOffset="17733.6328">26507 5604 3482 0,'0'-10'612'0,"0"7"-71"15,0 3 232-15,0 0-40 16,0 0 67-16,-15 29 240 16,15-29-830-16,0 35-210 0,0-10 0 0,0 6 0 15,25 8 0-15,-1 48 0 0,-10-38 0 0,1 1 0 16,2 6 0-16,-2 4 0 16,12 58 0-1,-15-64 0-15,-2 0 0 0,-1-1 0 16,-2-5-113-16,-2-9-219 0,2 17-1178 0,-5-34 218 15,0-5-339-15,0-6 262 0,-2-6 154 0</inkml:trace>
  <inkml:trace contextRef="#ctx0" brushRef="#br0" timeOffset="18741.5818">14133 1731 353 0,'-25'11'-14'0,"5"-4"-75"0,7-7 1 15</inkml:trace>
  <inkml:trace contextRef="#ctx0" brushRef="#br0" timeOffset="19072.3568">13908 1529 920 0,'20'0'96'0,"-20"-17"81"15,13 17 113-15,-13-10 96 0,10 0 430 0,-10 10-379 16,0 0 33-16,0 0-12 0,0 0-15 16,-20 0 164-16,20 17-427 0,0-17-5 0,0 15 10 15,-15-15 77-15,15 22 8 0,0 12 157 16,0-13-307-16,0 4-20 15,0 5-37-15,21 6-11 0,-3 39-24 16,-18-33-49-16,16 0-106 0,-16-2-44 0,16-4-151 16,-16-3-91-16,11 24-547 15,1-37 302-15,-12-2-94 0,8-5-220 16,-8-4-26-16,7-5 236 0</inkml:trace>
  <inkml:trace contextRef="#ctx0" brushRef="#br0" timeOffset="19259.9471">13742 1685 3474 0,'0'18'147'0,"0"-18"144"0,0 0 94 16,0 14 62-16,25-14 115 0,-25 0-375 15,34 14 16-15,-7-14-48 0,9 5-47 0,1 2-93 16,37 4-324-16,-37-2 35 15,-1 0-158 1,-3-1-258-16,-4 4-231 16,14 7-1255-16,-29-11 1492 0</inkml:trace>
  <inkml:trace contextRef="#ctx0" brushRef="#br0" timeOffset="19905.8089">14897 1528 3028 0,'-2'0'143'0,"0"18"125"16,-2-18 688-16,3 10-552 0,0-10-73 15,1 15-105-15,-1-5 51 0,1 16 269 16,0-7-315 0,0 6-115-16,22 0-41 0,-22 4-21 0,0 4-26 0,21 38-12 15,-8-37-37-15,-13-1-31 0,0-4-83 16,10 0-89-16,-10 17-421 15,0-28 283-15,0-2-117 0,0-3-88 0,0-1-149 16,0-5-101-16,-23 2-791 16,23-8 1029-16,-16-1 214 0</inkml:trace>
  <inkml:trace contextRef="#ctx0" brushRef="#br0" timeOffset="20047.1564">14791 1755 4696 0,'30'0'97'15,"-12"0"83"-15,3 0 81 0,23 22 479 0,-21-3-420 16,2-19-86-16,-2 23-150 16,0-9-153-16,15 8-646 0,-20-10-11 0,-2 0-250 15,-1-5-276-15,0 0-19 16,-5-2 349-16</inkml:trace>
  <inkml:trace contextRef="#ctx0" brushRef="#br0" timeOffset="20367.3356">14803 2409 1942 0,'0'0'149'0,"0"-20"95"0,0 20 132 0,17 0 92 0,-17 0 48 16,0 0 470-16,15 0-655 0,-15 0-49 15,0 0-3-15,8 0 42 16,-8 0 40-16,13 0 222 0,-13 0-368 0,9 18-51 16,-6-18-22-16,3 26-12 0,3 8 49 15,-6-15-121-15,3 5-11 16,-5 0-31-16,3 1-3 0,0 0-31 0,1 21-77 16,-3-21-16-16,0-3-50 15,-1-1-68-15,1-1-131 16,-2 9-611-16,2-16 414 0,-1-4-173 15,0-5-39-15,-1-1-216 0,1-3-41 0,-1 0-375 16</inkml:trace>
  <inkml:trace contextRef="#ctx0" brushRef="#br0" timeOffset="20534.6889">14775 2517 5135 0,'0'21'40'0,"24"-6"326"0,-24-15 6 15,27 17 41-15,-8-17-48 16,3 17-94-16,30-3-162 16,-25-14-293-16,-2 9-230 0,2-9-104 0,-3 0-310 15,-3 0-193-15,10 0-1492 0,-22 0 1614 0</inkml:trace>
  <inkml:trace contextRef="#ctx0" brushRef="#br0" timeOffset="20870.0403">14205 2568 3171 0,'13'0'155'0,"-13"-7"199"0,10 7 650 15,-10 0-533-15,0 0-79 16,6 20 2-16,-6-20 36 0,7 22-55 16,-1 10 148-16,1-11-379 15,-2 3-39-15,-1 0-34 0,0 2 0 0,3 31 41 0,0-25-86 16,0 2-13-16,-2 0-19 0,-1 1-28 16,0 2-46-16,5 37-286 0,-4-44 111 15,-2-1-104-15,-1-7-85 0,2-4-70 16,1 4-961-16,-5-17 612 0,0-5-233 15,4 0 201-15,-4 0 128 0,0-25 277 0</inkml:trace>
  <inkml:trace contextRef="#ctx0" brushRef="#br0" timeOffset="21034.3642">13989 2709 5033 0,'0'0'41'16,"19"26"99"-16,-19-26 166 0,26 21 177 15,-6-21 69-15,32 25 377 0,-20-4-702 0,5-11-129 16,-1 0-190-16,0-2-160 0,32 4-964 16,-44-12 250-16,1 11-318 15,-4-7-135-15,-6 1 136 16</inkml:trace>
  <inkml:trace contextRef="#ctx0" brushRef="#br0" timeOffset="21353.6174">13967 3492 2834 0,'0'-14'261'15,"13"14"210"-15,-13 0 114 0,0-10 520 16,0 10-728-16,0 0-26 0,0 21 590 16,0-21-776-16,0 25-73 0,0-10-32 15,0 19-7-15,0-12-46 16,0 2 3-16,0 0-36 0,0 2-21 16,0 2-90-16,20 26-403 0,-20-31 135 0,21 1-12 15,-21-5-52-15,11-4-197 16,0 5-767-16,-11-17 544 0,7-3 125 0,-7 0 104 15,4 0 109-15</inkml:trace>
  <inkml:trace contextRef="#ctx0" brushRef="#br0" timeOffset="21550.3072">13852 3520 5208 0,'26'19'245'16,"-9"-19"162"-16,0 15 111 0,8-15-47 15,20 29 57-15,-23-16-453 16,1 0-88 0,0 2-113-16,0-1-268 0,1-3-249 15,28 7-1716-15,-26-11 899 0,2-7 233 16,1 0 473-16</inkml:trace>
  <inkml:trace contextRef="#ctx0" brushRef="#br0" timeOffset="21799.3294">14786 3592 2475 0,'-13'0'120'16,"13"5"142"-16,0 4 691 0,0-6-429 0,-11 1-85 0,11 1-60 15,0 2 7 1,-7 1-30-16,7 8 289 0,-2-6-440 0,0 3-83 15,2 2-48-15,0 1-18 16,0 22-18-16,0-17-35 0,0 1-30 16,0 2-39-16,0 2-72 15,19 0-119-15,-19 20-572 0,14-24 230 0,-14-4-174 16,0-1-116-16,15-5-274 0,-7-3-588 0</inkml:trace>
  <inkml:trace contextRef="#ctx0" brushRef="#br0" timeOffset="21965.952">14681 3725 5528 0,'-2'-1'256'15,"-1"-2"129"-15,3 3 690 0,0 0-666 0,21 0-128 16,-21 0-109-16,37 0-87 0,-13 0-85 16,34 0-393-16,-26 0-156 0,1 0-332 15,2 0-411-15,-3 0-431 0,32 0-943 16</inkml:trace>
  <inkml:trace contextRef="#ctx0" brushRef="#br0" timeOffset="22565.1918">18092 2031 4445 0,'0'0'147'0,"24"0"98"0,-24 0 139 16,43-17 524 0,-26 17-567-16,1 0-128 15,5 0-115-15,1 0-66 0,28 22-246 0,-26-22-135 0,-1 0-166 16,4 17-349-16,-3-17-266 16,-1 0-232-16</inkml:trace>
  <inkml:trace contextRef="#ctx0" brushRef="#br0" timeOffset="22897.3734">19102 1910 4081 0,'0'15'151'0,"11"-15"129"15,-11 0 173-15,15 0 177 16,-3 0-49-16,14 0 265 0,-7 0-672 0,3 0-101 15,3 0-81-15,-2 0-85 0,29 0-521 16,-28 0 61-16,1 0-273 16,-1 0-226-16,-3 0-306 15,-3 0 118-15</inkml:trace>
  <inkml:trace contextRef="#ctx0" brushRef="#br0" timeOffset="23209.8889">19224 2828 5006 0,'0'3'72'15,"26"1"74"-15,-26-1 39 0,25 1-23 16,1 6 33-16,-11-6-178 16,2 3-109-16,-1 0-114 0,2-2-135 0,-1 1-372 15,9 6-1324-15,-13-10 931 16,-3 3 377-16</inkml:trace>
  <inkml:trace contextRef="#ctx0" brushRef="#br0" timeOffset="23499.6207">18991 3762 3126 0,'0'5'176'0,"19"-1"134"0,-19-1 103 16,21-2 69-16,5 3 63 16,-15 2-443-16,1 3-64 0,2-1-37 15,0 0-11-15,1-1-73 0,14 10-672 16,-17-8 44-16,1-4-270 15,-2-2-40-15,-2-1 196 0</inkml:trace>
  <inkml:trace contextRef="#ctx0" brushRef="#br0" timeOffset="23792.7254">18395 2977 4757 0,'12'0'46'0,"1"10"57"0,0-10 14 0,18 13 107 16,-13-1-200-16,-4-3-9 0,3-1-76 16,-1 1-49-16,20 3-741 0,-23-3 68 15,-2-5-327 1,1-3 106-16,-5-1 223 0</inkml:trace>
  <inkml:trace contextRef="#ctx0" brushRef="#br0" timeOffset="24106.4284">17883 3430 3519 0,'8'12'93'0,"23"19"427"16,-17-22-430-16,19 6-161 15,-18-7-140-15,0-1-170 0,-1-2-191 16,1-2-287-16,-3-1 3 0</inkml:trace>
  <inkml:trace contextRef="#ctx0" brushRef="#br0" timeOffset="24379.2956">17543 2614 5235 0,'41'21'133'0,"-23"-8"-44"16,-1-1-11-16,6-2-124 0,-1 0-122 15,16 8-1143-15,-20-10 81 16,-3-1 5-16,-2-4 354 16</inkml:trace>
  <inkml:trace contextRef="#ctx0" brushRef="#br0" timeOffset="29835.165">27805 5300 2214 0,'0'0'119'0,"0"0"66"0,0 0 87 16,0 0 69-16,0 0 51 0,0 0 473 15,0-14-508-15,0 14-98 0,0 0-73 16,0 0-36-16,0 0-23 0,0 0 197 16,-21 0-136-16,21 0 57 0,-16 0 19 0,16 0 43 15,-41 51 354-15,20-27-349 0,0 14-91 16,-4 8-87-16,0 16-66 0,-4 10-68 15,-32 98 0 1,28-69 0-16,2 10 0 0,1 7 0 0,3 6 0 16,-6 108 0-16,26-125 0 0,7 0 0 15,0-11 0-15,27-12 0 16,27 46 0-16,-20-82 0 0,6-6 0 0,1-8 0 0,3-10-33 16,-3-6-237-16,38 1-1035 0,-44-17 105 15,-3-2-309-15,-5 0 22 0,-4-21 183 16</inkml:trace>
  <inkml:trace contextRef="#ctx0" brushRef="#br0" timeOffset="30371.8838">28211 5620 468 0,'-12'-7'12'0,"12"0"6"0,0-3 29 16,0 2 20-16,0 0 50 15,0-5 387-15,0 6-132 0,0 4 39 16,20 0-5-16,-20 3 42 0,0 0 20 0,14 0 521 16,-14 0-572-16,0 0-45 0,0 0-35 15,0 0 28-15,0 0 388 0,0 15-408 16,0-15-34-16,0 20-31 16,0-6 2-16,0 3-81 15,19 29-6-15,-19-19-189 16,25 0-6-16,-25 1 0 0,21-3 0 0,-2 22 0 0,-19-29 0 0,19 1 0 15,-11-9 0-15,-8-1 0 0,10-3 0 16,0-5 0 0,-3-1 0-16,1-19 0 15,0 19 0-15,0-34 0 0,16-17 0 0,-12 24 0 0,-2-6 0 0,-2 2 0 0,1 1 0 16,-1 1 0-16,-2-11 0 16,-2 25 0-16,-2 5 0 0,-2 5 0 15,0 5-1-15,0 0-239 0,0 0-50 0,0 21-182 16,0-21-144-16,-20 23-248 0,20-23-229 15,0 42-1528-15,0-42 1588 0,0 18 370 16</inkml:trace>
  <inkml:trace contextRef="#ctx0" brushRef="#br0" timeOffset="30833.6913">28836 5617 2265 0,'15'0'53'0,"0"0"38"16,11 0 207 0,-17 0-139-16,-1 0 20 0,-4 0 16 15,0 0 35-15,-2 0 13 0,-2 0 157 0,0 0-240 0,0 0-19 0,0 0 37 16,0 0-46-16,-24-17 154 0,8 17-157 16,16 0 35-16,-23 0-16 15,23 0 20-15,-26 20-3 16,-4-5 136-16,9-15-170 0,0 25-41 0,3-10-23 15,-3 2-16-15,-9 20 8 0,19-18-56 16,0-1 0-16,10-2-5 0,1 1-2 0,0-3 3 16,28 11-124-16,-28-16-33 0,31-3-61 15,-12-2-9-15,1-2-21 0,19-2-241 16,-20 0 189-16,-1-21-38 16,-2 21 21-16,-1-22 21 0,-4 6 84 0,7-14 40 15,-13 13 153-15,-5-2 31 0,0 2 31 16,0 1 78-16,0-1 92 0,0-6 421 15,0 11-304-15,-17 4-47 0,17 3-51 16,0 1 41-16,0 4 325 0,0 0-301 16,0 20-62-16,0-20-67 0,0 28-22 15,0-9-37-15,19 17 2 0,-19-18-99 0,21 2-50 16,-21-3-78-16,18 0-113 0,1 9-664 16,-11-17 262-16,4 0-269 0,0-3-120 15,0-4-217-15,0-2 198 16</inkml:trace>
  <inkml:trace contextRef="#ctx0" brushRef="#br0" timeOffset="31112.0345">29186 5765 4538 0,'4'17'301'0,"-4"-17"-19"0,0 0 100 16,1 0-37-16,1 17 2 0,3-5 158 15,-1-12-358-15,-2 14-56 0,2-4-39 0,0 0-28 16,-1-2-24-16,2 5 11 15,-4-8-11-15,0 0 10 32,0-3-25-32,-1-2 3 0,4 0-25 0,-2-21 31 0,0 21-34 0,1-23 4 15,1 8-3-15,1 0 0 0,6-11-15 0,-6 14 37 0,0 12 1 16,2-17 7-16,-2 17-1 16,5-8-10-16,-6 8 1 0,-1 0-24 0,-1 0-73 15,1 0-108-15,-1 22-113 0,3-22-700 16,-3 19 324-16,3-19-114 15,-2 0-193-15,5 14 40 0,-1-14 250 0</inkml:trace>
  <inkml:trace contextRef="#ctx0" brushRef="#br0" timeOffset="31305.9676">29477 5699 3530 0,'0'0'191'15,"0"0"568"-15,0 0-260 16,0 0-73-16,0 21-19 0,0-21 53 15,0 21 375-15,0 5-560 0,18-11-101 0,-18-1-86 16,0 1-43-16,0-1-28 0,12 11-58 16,-12-16-35-16,0 2-82 0,8-5-82 15,-8 2-123-15,7-4-747 16,-7-4 258-16,4 0-100 0,-2 0-62 0,0-29-85 16,1 29 276-16</inkml:trace>
  <inkml:trace contextRef="#ctx0" brushRef="#br0" timeOffset="31453.2512">29544 5434 3901 0,'0'0'312'0,"0"0"83"16,0 0 466-16,0 28-556 0,0-11-42 15,0 0-61-15,0 3-63 0,0 2-82 0,0 24-271 16,23-21-76-16,-23-2-216 0,17-5-272 16,-17 1-138-16,30 7-1290 0,-30-17 1435 15,16-1 238-15</inkml:trace>
  <inkml:trace contextRef="#ctx0" brushRef="#br0" timeOffset="31782.455">29759 5649 3266 0,'0'0'154'0,"0"0"148"0,0 0 140 16,0 0 58-16,0 0-99 0,0 18 87 16,0-18-327-16,0 19-39 0,0-19-41 15,0 26-27-15,0 6-18 16,0-18-15-16,0 1-29 0,0 0 4 0,0-2-21 15,0-1-36-15,14 3-57 0,-14-15 19 16,0 2-11-16,19-2-29 0,-19 0-24 16,27-19-222-16,-17-6 123 0,-1 7-52 15,0 0-13-15,1-3-6 0,-5-1 77 16,4-17 6-16,-8 22 224 16,0 1 29-16,-1 7 28 0,0 0 55 0,0 9 84 0,0 0 453 15,-24 0-280-15,24 0-27 0,0 0-75 16,-22 27-63-1,4-4 41-15,18-8-201 0,-11-2 3 0,11 1 2 16,0-1-43-16,0-2-51 0,0 6-674 0,0-17 2 16,22 8-255-16,-22-8-79 15,31 0 192-15</inkml:trace>
  <inkml:trace contextRef="#ctx0" brushRef="#br0" timeOffset="32058.1497">30183 5524 3339 0,'0'0'341'0,"0"0"135"0,-19 0 64 0,19 0-124 16,-17 21-165-16,0 3-104 0,17-24-105 15,-13 25-57-15,13-10-20 0,0 2-4 16,0 10-179-16,0-14 95 0,0-2-5 16,23-2 15-16,-23 0-6 0,24-1 55 15,-10 3 10-15,13-6 93 0,-15 2 17 16,1 0 14-16,-4-2 33 0,-9-2-12 15,15 5 113-15,-15-4-91 0,0 3 18 0,0-4-28 16,0 4-18-16,-25 8-6 0,-6-8-62 16,13 0-19-16,-2 2-24 15,0-3-32-15,-1-1-52 0,-13 4-363 0,20-9-74 16,2 0-204-16,3 0-296 16,9 0-86-16</inkml:trace>
  <inkml:trace contextRef="#ctx0" brushRef="#br0" timeOffset="32735.8532">30987 5778 3586 0,'0'18'583'0,"0"-11"-129"0,0 1 155 0,0-1-83 16,-22 7 913-16,22-13-1070 15,0 1-94-15,0-2 48 16,0 0-296-16,0 0-27 0,0-19 0 0,19 19 0 15,-19-22 0-15,19-11 0 0,3 13 0 16,-22-4 0-16,22-3-3 0,-22-4-23 16,12-32-67-16,-3 31 53 15,-9 1 20-15,0 2 19 0,0 4 4 16,0 6-19-16,0-5 20 0,0 17 4 16,0 2 45-16,0 5-56 0,0 0-11 0,0 18-39 15,0-18 53-15,0 28 14 0,0-9-9 16,21 1 5-16,-21 3-3 0,21 21-25 15,4-24-7-15,-9-1-17 16,3-5-14-16,-1-2-8 16,24-4-91-16,-24-4 45 15,1-4-18-15,-1 0-21 0,-2 0-38 16,0-27 0-16,7 9-185 0,-12-15 218 16,-1 12 50-16,-2-4 29 0,-2-1 22 0,1-27 24 15,-3 33 28-15,-4-3 8 0,0 4 41 0,0 4 61 0,0 3 38 0,0 5 213 16,0 7-187-16,0 0 26 0,-16 0 4 15,16 0 21-15,0 29 177 0,0-2-283 16,0-11-53-16,-9 2-45 0,9-1-20 16,0 0 0-16,0 18 0 0,19-18 0 15,-19 5 0-15,0-3 0 0,27 2 0 16,-6 24 0-16,-21-19 0 0,17-1 0 16,-7-1 0-16,2 3 0 0,-3 0 0 15,5 23 0-15,-8-28 0 0,2 1-64 0,0-6-201 16,-3 0-288-16,12 5-1411 15,-7-15 543-15,3-2-74 0</inkml:trace>
  <inkml:trace contextRef="#ctx0" brushRef="#br0" timeOffset="33314.1668">31915 5842 2045 0,'-16'-1'40'0,"16"-3"39"0,-16 1 38 16,16 1 46-16,-11 1 12 0,2 0 293 16,9 1-147-16,-8 0 39 0,8 0 39 15,-2 0-7-15,2 15 196 0,0-15-354 16,0 0 71-16,0 0 35 0,0 0 36 16,21 0-38-16,-21 12 130 0,19-12-296 15,-19 0-51-15,15 0-34 16,-15 0-24-16,32 0-20 0,-18 0-44 0,-1 0-7 15,3 0-3-15,-1 0-1 0,2 0-7 0,10 0-56 16,-15-21 39 0,-3 21 5-16,-2-16 15 0,-4 16 3 15,-2-30-11-15,-1 18 24 0,0-1 2 0,-22 0 22 0,22 2 21 16,-23-2 17-16,1-8 82 0,22 13-91 16,-17-1 0-16,17-3-29 0,-12 5 3 15,12-12-22-15,0 11-5 0,0-2-2 16,0 2-7-16,0-1 3 0,0 2-5 0,27-3-18 15,-3 6 12-15,-24 2 0 16,28 2 0-16,-15-1 5 0,19 1-11 16,-18 0 2-16,1 0 1 15,-1 19-8-15,-2-19 27 0,-1 0-2 16,3 22 33-16,-9-7-41 0,-2-15 11 0,3 17-13 16,-5-17 2-16,2 9 10 0,-3 1 5 15,2-3-5-15,-2 0 6 0,0 1-4 16,0-4-2-16,0 17-2 15,0-10 3-15,0-1 10 0,0 0-9 0,0 1 8 16,0 11-5-16,0-13-4 0,22 2 4 16,-22-2-10-16,21-1-13 15,-21 0-34-15,42 1-190 0,-26-5 35 0,1-1-122 16,-1-3-145-16,0 0-78 0,15 0-1027 0,-19-22 704 16,-1 22-243-16,-2-22 199 0,-2 22 181 15</inkml:trace>
  <inkml:trace contextRef="#ctx0" brushRef="#br0" timeOffset="33646.4442">32721 4888 4027 0,'-5'0'248'16,"3"0"119"-16,1 20 190 0,1-20 172 15,0 34 421-15,20-14-700 16,-20 3-138-16,35 9-127 16,-7 4-53-16,47 60-98 0,-34-36-34 0,6 9 0 0,-1 13 0 0,46 104 0 15,-54-86 0 1,-12 7 0-16,-6 10 0 0,-12 117 0 15,-8-118 0-15,-41-7 0 0,4 2 0 0,-11-7-129 16,-63 76-620-16,53-106-9 0,-3-5-411 16,-2-15-457-16,4-10 31 0,1-13 305 15</inkml:trace>
  <inkml:trace contextRef="#ctx0" brushRef="#br0" timeOffset="41401.456">13175 2675 1554 0,'0'0'43'0,"0"0"45"16,0 0 161-16,0 0-130 0,0 0 2 16,0 0 38-16,0 0 20 0,0 0 39 0,0-12 204 15,0 12-214-15,0 0 32 0,0 0 28 16,0 0 68-16,0 0 16 0,0 0 138 15,0 0-346-15,0 0-63 0,-13 0 36 16,13 0-19-16,-16 0 150 0,5 0-120 16,-3 0 59-16,-3 0-11 15,-4 0 12-15,-1-15-17 0,-31 15 88 16,23 0-134-16,-4 0-8 0,-4-9-12 0,0 9 27 16,-45-8 106-16,38-2-118 0,-7 1-14 15,-2 3-2-15,-1-3 14 0,0-1-57 16,-68-8-2-16,53 5-64 0,2-1 14 0,-9 2-4 15,-1-5 14-15,-88-12 5 16,85 15-20-16,-4-1-4 0,2-2 6 16,5 5-6-16,5 0 1 15,-55-5-1-15,72 12 0 0,1-1 0 0,8 0 0 16,6 6 0-16,-20-2 0 0,24 2 0 16,21 0 0-16,16 0 0 0,0 0 0 15,0 0 0-15,0 0 0 0,0 0 0 16,23 0 0-16,-23 0 0 0,18 0-110 15,-18 0-103-15,19 0-117 0,-4 0-770 16,-15 0 462-16,13 0-270 0,-13 0-80 16,7 0-256-16,-2-16-763 0</inkml:trace>
  <inkml:trace contextRef="#ctx0" brushRef="#br0" timeOffset="41904.8872">11185 2302 1089 0,'0'0'65'16,"0"0"360"-16,9 0-123 15,-9 0 4-15,0 0-41 0,0-10 3 0,0 10 17 16,0 0 269-16,0 0-303 16,0 0 1-16,0 0-68 0,0 0 0 0,0 0-16 15,-19 18 92-15,19-18-150 0,-21 24-30 16,21-24-46-16,-18 21 60 0,8-4 96 16,-5-5-82-16,8 0-33 0,0 1-29 15,7 2-2-15,-6 3-14 0,6 15-18 16,0-16-17-16,24 1-3 0,-24-1 11 15,27-2-30-15,4 4-30 16,-17-12 16-16,1 1 12 0,2-6 11 0,-6-2 9 0,1 0-6 16,9 0-57-16,-14-22 7 15,-1 22 35-15,-1-26 6 0,-5 11 9 16,5-21-23-16,-5 16 7 16,0 2 44-16,-23 1 26 0,23 2-13 15,-29 1 68-15,-10-4 49 0,16 13 0 16,-3 5 18-16,1 0 64 15,1 0-29-15,-18 34 46 16,26-19-199-16,2 8-33 0,5 0-3 16,9 1-65-16,0 0-174 0,0 17-700 0,30-21-11 0,-12-8-370 15,6-5 58-15,4-7 174 0</inkml:trace>
  <inkml:trace contextRef="#ctx0" brushRef="#br0" timeOffset="44376.6683">20561 2764 1028 0,'0'0'63'0,"0"0"321"0,0 0-84 16,0 0-2-16,0 0-51 0,0 0 35 16,0 0-25-16,0 0 320 0,0 0-263 15,0 0-16-15,0 0-41 0,0 0-12 0,0 0 121 16,0 0-225-16,0 0-19 0,16 0-18 15,-16 0 31-15,0 0 59 0,15 0 283 16,-3 0-213-16,-12 0-49 0,14 0-26 16,-6 0-25-16,12 0 99 15,-6 0-157-15,0 0-5 0,6 0-17 16,3 0-15-16,7 0-19 16,48 0-12-16,-27 0-30 0,6 0-8 0,10 0 27 0,8 0-49 15,93 0-32-15,-80 0-15 16,6 0 12-16,-1 0-19 0,3 0 0 0,-9 0 22 15,68 0-36 1,-87 0 63-16,-12 0-7 0,-6 0 7 0,-13 0 13 16,6 13 0-16,-29-13 7 0,-6 0 3 0,-2 0 4 15,-4 0 1-15,-2 0 2 0,0 0-4 32,0 7 0-32,0-7 5 0,-19 0-2 0,19 0-13 15,0 0-120-15,0 0-37 0,0 0-63 0,-12 0-64 0,12 0-34 16,0-20 18-16,0 20-425 0,0-19 260 0,0 19-56 15,0-11-44-15,0 11-19 0,0 0-83 16,15-9-581-16,-15 2 809 0</inkml:trace>
  <inkml:trace contextRef="#ctx0" brushRef="#br0" timeOffset="44745.4887">22153 2711 1737 0,'0'0'72'0,"0"0"232"0,0 0-68 16,0 0-4-16,0 0 21 15,0-14 45-15,-16 14 341 0,16 0-360 0,0 0-30 16,0 0-64-16,-10 0-35 0,10 0-44 16,0 0 80-16,-8 0-132 0,8 0 29 15,-9 0-40-15,3 0 17 0,1 16 33 16,-11-16 78-16,5 17-94 16,2-17 2-16,-3 18-5 0,5-7-5 15,-4 12 54-15,7-12-91 0,3-1 4 0,1 0-34 0,0 0 25 16,0-3-11-16,22 2-17 15,4-6-1-15,-10-1-8 0,2-2-11 0,1 0-12 16,20-17-69-16,-21 17 41 16,-2-19 19-16,-2 19-88 0,-3-27 20 15,-4 13 42-15,-1-16-2 0,-6 14 90 16,0 1-35 0,-21 3 49-16,21 1-14 0,-54-2 115 0,29 13-14 0,-2 0 11 0,4 0-4 15,3 22-42-15,1-22-46 16,-2 50-24-16,21-30-99 15,0-1-118-15,0 0-224 0,0-5-457 0,20-3-1755 0,11-11 1549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4T15:50:16.62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</inkml:brush>
  </inkml:definitions>
  <inkml:trace contextRef="#ctx0" brushRef="#br0">7878 1714 531 0,'-4'0'45'16,"2"0"56"-16,-1 0 240 0,3 0-125 15,0 0 3-15,0 0 8 0,0 0 23 16,0 0-7-16,0-16 205 0,20 16-242 16,-20-17 1-16,0 17 13 0,17-11 26 15,-17 11 192-15,0-7-286 0,12 7 8 16,-12 0 0-16,0 0 1 0,0 0 19 0,0 0 91 15,0 20-168-15,0-20-15 0,0 27-53 16,0-8 27 0,-21 32 34-16,21-18 36 0,-12 9-47 0,12 5 24 0,0 10 29 15,-11 6-15-15,11 93 251 16,0-63-156-16,0 8-11 16,0 9-4-16,25 10 6 0,-1 133 316 0,-24-121-303 15,20 6-56-15,-20 0-98 0,19-1-62 16,-19 0-6-16,12 111 0 0,-6-131 0 0,-6-7 0 15,7-11 0-15,-4-7 0 0,5 62 0 16,-3-89 0-16,-4-5 0 16,-1-4 0-16,0-10 0 15,0 0 0-15,0 19-52 0,0-40-166 0,0-7-231 16,0-3-311-16,0-9-339 0,0-6-1774 0,0-38 1585 16,0 13 391-16</inkml:trace>
  <inkml:trace contextRef="#ctx0" brushRef="#br0" timeOffset="1013.9911">7912 1625 731 0,'-3'0'86'15,"0"0"100"-15,1 0 79 0,-1 0 78 16,0 0-19-16,-1 0 194 0,1 0-282 16,0-18 6-16,1 18 45 0,-2 0 46 15,4 0 324-15,-2-11-425 0,2 11-48 16,0 0-44-16,0 0-38 0,0 0 14 16,0 0-10-16,0 0-31 0,0 19-28 15,29-19 68-15,-11 0 5 0,34 12 77 0,-18-12-74 16,7 9 36-1,10-9 20-15,10 8 40 0,6-8-67 16,92 0 41-16,-68 0-133 0,5 0-11 0,5 0-1 31,1 0-36-31,109 0 15 16,-108-18-5-16,5 18-8 16,2 0-37-16,-2 0 23 0,5-17-23 0,114 17 36 0,-112 0 8 15,5 0-8-15,-1 0 6 0,-1 0 3 16,112 0 21-16,-122 0-24 0,-1 17-1 15,-5-17-3-15,-6 0-16 0,-1 0 7 0,76 13-10 0,-88-13 5 16,-4 0 3-16,-1 0-12 0,0 0 4 0,69 0-4 0,-74 0 0 16,-1-18 9-16,2 18-29 15,-4 0-10-15,-1-15 22 0,57 5-16 16,-67 10 20-16,-3 0 4 0,0-9 14 0,-4 9-13 16,38-6 6-16,-48 6-10 0,4-5 8 15,-4 0-3-15,-2 3-7 0,-1-4 10 16,35-2 8-16,-38 5-11 0,-1 1 8 15,-3 2-3-15,-1-3-12 0,19 1 14 16,-29 2-11-16,-4 0 28 16,-3 0-10-16,-5 0-7 0,-1 0 24 15,0 0-31-15,-6 0-13 0,0 0-33 0,-2 0-36 0,0-19-75 0,5-1-317 16,-1 20 161-16,-2-14-104 0,3 14-253 16,-1-17-123-16,3 7-289 0,2-2-864 15</inkml:trace>
  <inkml:trace contextRef="#ctx0" brushRef="#br0" timeOffset="2671.7297">12994 1518 998 0,'0'-8'87'16,"0"2"79"-16,0 3 82 0,0-4 321 16,0 2-277-16,0 1 29 0,0 4 79 15,0 0 62-15,0 0 4 0,0 0 280 0,0 0-527 16,0 0-76-16,0 0-23 15,0 0-20-15,0 0 89 0,0 19 277 0,0-19-191 16,-11 22-48 15,11-9-55-31,0 8-15 0,-10 32 49 0,1-17-83 0,5 8 7 0,-1 9 4 0,1 7 10 16,-6 80 75-16,8-59-127 0,-2 10-5 0,4 4-19 16,-2 6 12-16,2 1-36 0,0 96-3 15,0-93-41-15,0-8 0 0,20-2 0 16,-20-6 0-1,18 79 0-15,2-90 0 0,-20 0 0 0,17-4 0 16,-7-4 0-16,-1-4 0 0,12 59 0 16,-15-63 0-16,3-7 0 0,-2 0 0 0,0-4 0 0,1 47 0 15,-5-53 0-15,-1-2 0 16,-2-1 0-16,0-2 0 0,0-2 0 16,0 27 0-16,0-36 0 0,2-3 0 15,0-2 0-15,0-4 0 0,-1 12 0 0,-1-20 0 0,5 0 0 31,-5-2 0-31,0-2 0 0,0-2 0 0,0 8 0 16,0-9 0-16,0 0 0 0,0-1 0 0,0-1 0 16,0 2 0-16,0-3 0 0,0-1 0 15,0-1 0-15,0 2 0 47,0 0 0-47,-18 3 0 0,18-3 0 16,0-1 0-16,-14 1 0 0,14-1 0 0,-16 1 0 0,16 2 0 0,-9-4 0 0,5 1 0 0,-5-1 0 0,4 2 0 0,-8-1 0 0,3-1 0 15,-1 0 0-15,1 0 0 16,-4 0 0-16,-16 0 0 0,11 0 0 16,-4 0 0-16,-4 0 0 0,4 0 0 0,-4-13 0 15,-26 13 0-15,22 0 0 0,1 0 0 16,-1 0 0-16,1 0 0 0,-32 0 0 16,29 0 0-16,-2 0 0 0,1 0 0 15,0 0 0-15,-1 0 0 0,-33-17 0 16,32 17 0-16,2 0 0 0,1-13 0 15,-1 13 0-15,-31-11 0 0,29 11 0 0,0-8 0 16,-2 8 0 0,0-7 0-16,2 7 0 0,-39-7 0 15,37 5 0-15,0 1 0 0,2 1 0 0,-3 0 0 16,-33-1 0-16,37 1 0 0,-1 0 0 16,2 0 0-16,1 0 0 0,-1 0 0 0,-26 0 0 15,26 0 0-15,1 0 0 0,1 0 0 16,-2 0 0-16,-35 0 0 0,34 0 0 15,-5 0 0-15,1 0 0 0,-1-19 0 16,-3 19 0-16,-41 0 0 0,39 0 0 16,3 0 0-1,0 0 0-15,2 0 0 0,-35 0 0 0,43 0 0 0,-1 0 0 16,-1 0 0-16,2 0 0 0,0 0 0 0,-24 12 0 16,26-12 0-16,-1 0 0 0,0 0 0 15,1 0 0-15,-30 0 0 0,30 0 0 16,-2 0 0-16,2 0 0 0,-2 0 0 15,0 0 0-15,-23 0 0 16,27 0 0-16,1 0 0 0,3 0 0 0,0 0 0 0,-16 0 0 16,20 0 0-16,-1 0 0 15,2 0 0-15,-1 0 0 0,-1 0 0 16,-20 0 0-16,18 0 0 0,0 0 0 16,0 0 0-16,-2 0 0 0,-26 0 0 15,25 0 0-15,-5 0 0 0,3 0 0 16,-1 0 0-16,2 0 0 0,-27 15 0 0,30-15 0 15,-1 0 0-15,2 0 0 0,3 0 0 16,-17 0 0-16,18 10 0 0,-1-10 0 16,1 0 0-16,0 5 0 0,-2-1 0 0,-21 6 0 15,20-5 0-15,-1-3 0 16,-1 1 0-16,-1 3 0 0,-20 3 0 16,25-4 0-16,-1-1 0 0,0 1 0 15,4-2 0-15,1 0 0 0,-13 1 0 16,18-4 0-16,0 2 0 0,-1-2 0 15,5 1 0-15,-11 3 0 0,10-4 0 0,0 0 0 16,-2 1 0-16,0 1 0 0,0 1 0 16,-13 2 0-16,11-4 0 15,-1-1 0-15,-1 4 0 0,1-2 0 16,-9-1 0-16,13 1 0 16,-1 0 0-16,1 0 0 15,1-2 0-15,2 2 0 16,-7 0 0-16,6 2 0 15,-5-4 0-15,2 2 0 0,-1-2 0 0,-12 0 0 16,9 0 0-16,-1 0 0 16,-1 0 0-16,3 0 0 0,-2 0 0 0,-14 0 0 15,12 0 0-15,5 0 0 0,2 0 0 0,4 15 0 16,-2-15 0-16,6 0 0 0,-1 0 0 0,3 0 0 16,0 0 0-16,0 0 0 0,0 0-60 0,0 0-132 0,0 0-163 0,19 0-287 15,-19 0-149-15,0 0-1430 16,0 0 920-16,0-15 104 0,0 15 394 15</inkml:trace>
  <inkml:trace contextRef="#ctx0" brushRef="#br0" timeOffset="4253.4154">10395 1613 1378 0,'-24'0'106'0,"24"0"58"0,-15 0 51 16,15 0 21-16,-14 0-8 0,2 0 235 16,12 0-226-16,0 0 23 0,-10 0 17 15,10 0 5-15,0 0 206 0,-7 0-296 16,6 0 4-16,0 0 2 0,0 0-59 15,-1 19 5-15,-1-19 67 0,1 22-85 16,2-6-10-16,0-1 10 0,-1 2-13 0,0 48 164 16,1-38-229-1,0 32 41-15,0-28-65 16,0 3 15-16,0 0 13 0,0 4 0 0,15 40 70 0,-15-36-77 16,0 0-8-16,0 7-30 15,0-3 31 1,10 0 26-16,-10 45 147 15,0-45-119-15,0-3-5 0,8 2-6 0,-8-4-13 16,9 37 70-16,-7-40-93 0,2-2 16 0,1 3 5 0,-5-5-4 16,6-4 9-16,2 36 51 15,-7-32-73-15,1 1-1 16,0 1-17-16,0 2-13 0,1 39 25 0,-3-40-44 16,1 2 26-16,1-4-10 0,0-1-2 15,0-4 23-15,1 26-24 0,-1-29-3 0,0-1-9 0,-1 0 0 16,1-1 0-16,1 27 0 15,-3-27 0-15,0 1 0 0,0 0 0 0,0 2 0 0,0 0 0 16,0 29 0 0,0-29 0-16,0-1 0 0,0-2 0 0,0 2 0 15,-14 26 0-15,14-30 0 0,0 2 0 16,0-1 0-16,0 0 0 16,-7-2 0-16,7 15 0 0,0-19 0 0,0 0 0 15,0 0 0-15,0-1 0 0,0 12 0 0,0-16 0 16,0 0 0-16,0-2 0 15,0-3 0-15,0-2 0 32,0 8 0-32,0-11 0 0,0 0 0 0,0 4 0 0,0-2 0 0,0 6 0 0,0-5 0 15,0-1 0-15,0 2 0 0,0 0 0 0,0-1 0 16,0 6 0-16,0-6 0 0,0 0 0 16,0-1 0-16,0 4 0 0,0 6 0 15,0-8 0-15,0 1 0 0,0 0 0 0,0 0 0 16,0-1 0-16,0 5 0 0,0-7 0 15,0 0 0-15,0-2 0 0,0 1 0 16,0 4 0-16,0-7 0 16,0 1 0-16,0-1 0 0,0 0 0 15,0-1 0-15,0 0 0 0,0 0 0 0,0 0 0 16,0 0 0-16,0 0 0 0,0 0 0 16,0 0 0-16,0 0 0 0,0 0 0 0,0 0 0 15,0 0 0-15,0 15 0 0,0-15 0 16,0 13 0-1,0-13 0-15,0 10 0 0,0-10 0 0,0 0 0 0,0 0 0 16,0 8 0-16,0-8 0 0,0 0 0 16,0 0 0-16,0 0 0 0,0 0 0 15,0-21-186-15,0 21-238 0,-23-18-1383 16,23-3 448-16,-23 6-264 0,23 2 350 16</inkml:trace>
  <inkml:trace contextRef="#ctx0" brushRef="#br0" timeOffset="5292.5786">8001 4667 537 0,'0'0'12'0,"0"0"14"0,0 0 29 15,0 0-42-15,0 0-4 0,0 0 3 16,0 0-20-16,0 0 13 0,0 0 5 0,0-17 30 15,20 17 62-15,-20-13 48 0,0 13 63 16,13-10 294-16,-13 10-258 0,0 0 1 16,0 0-4-16,0 0 67 0,0 0 12 15,0 0 378-15,0 0-404 0,0 0 9 16,0 0-63-16,0 0 5 16,0 0 158-16,0 0-248 0,0 0-12 15,0 0 8-15,0 0 17 0,0 0-23 0,24-16 107 16,-2 16-148-1,-6 0 33-15,4 0 23 0,5-15 22 0,40 15 149 16,-25 0-201-16,3 0 13 0,7 0 21 0,2 0 20 16,4 0-41-16,50 0-8 0,-55 0-140 15,-5 0 0-15,-4 0 0 0,-5 0 0 0,12 0 0 16,-33 0 0-16,-6 0 0 16,-4 0 0-16,-6 0-106 0,0 0-158 15,-30 0-948 1,30-14 228-16,-37 14-422 0,19 0-139 0,2-19 206 0</inkml:trace>
  <inkml:trace contextRef="#ctx0" brushRef="#br0" timeOffset="14419.0177">12989 2806 416 0,'0'0'11'0,"0"0"22"0,0 0 43 16,0 0 33-16,0 0 150 0,0 0-144 15,0 0 23-15,0 0-6 0,0 0 16 16,0 0 6-16,0 0 123 0,-18-12-125 15,18 12 10-15,-11 0 0 0,11 0 27 16,-14 0 430-16,5 0-384 16,-2 0 271-16,5 0-201 0,-2 0-13 15,2 0-50 1,-1 0-34-16,1 0-52 0,-8 0 123 0,11 0-136 0,-1 0 3 16,2 0 38-16,0 0-28 0,-3 18 172 0,5-18-208 15,0 0-16-15,0 0-21 47,0 0-3-47,0 0 23 0,27 0 102 0,-27 0-116 0,22 0-24 16,-3 0-17-16,3 0-4 0,37 16 23 0,-23-16-49 15,6 14 10-15,10-14-9 0,9 20-2 0,6-11-9 0,83 10-2 16,-64-9-6-16,0 6 26 0,3-8-28 16,-1 0 4-16,84 4-13 0,-90-7 17 15,1-1-12-15,-7-2 6 0,3-2-1 0,-7 0-5 0,57 0 11 16,-72 0-3 15,-7 0 0-15,-6 0 2-16,-7 0-1 0,17 0 0 0,-34 0-3 0,-7 0 0 15,0 0-1-15,-6 0-1 0,-2-13 4 0,-1 13 27 0,-4 0-8 0,0 0 0 0,0 0-26 0,0 0 0 0,0 0 2 16,0 0 34-16,0 0-4 0,0 0 12 16,0 0-3-16,0 0 13 15,0 0 24-15,0 0-37 0,0 0-18 0,0 0-1 16,0 0 10-16,0 0 19 15,0 0-3-15,0 0 3 0,0 0 18 0,0 0-6 16,0 0-24-16,0 0-7 0,0 0-27 16,0 0 0-16,0 0 0 0,0 0 0 0,0 0 0 15,0 0 0-15,0 0 0 0,0 17 0 16,0-17 0-16,0 14 0 0,0 0 0 16,0 11 0-16,-15-2 0 0,15 2 0 15,0 6 0-15,0 49 0 0,0-37 0 16,0 11 0-16,0 4 0 0,0 1 0 15,0 7 0-15,-6 67 0 0,6-67 0 16,0-2 0-16,-5 1 0 16,5-1 0-16,0 48 0 0,-6-67 0 15,3 1 0-15,0-5 0 0,1-7 0 0,-2-2 0 16,-1 12 0 0,-1-23 0-16,5-8 0 0,-1-3 0 0,0-6 0 0,0-1 0 0,2-3-96 15,-1 0-255-15,-1-23-424 0,0 23-560 16,2-21-527-16,0-5-1108 15</inkml:trace>
  <inkml:trace contextRef="#ctx0" brushRef="#br0" timeOffset="15613.0223">14563 4211 2007 0,'0'0'70'0,"0"0"73"0,0 0 382 32,0 0-182-32,0 0 34 0,0 0 61 0,0 0 10 0,0 0 197 0,0 0-472 15,0 0-5-15,0 0 25 16,0 0 70-16,0 0 20 0,0 0 203 16,0 0-251-16,0 0-29 0,0 0 11 0,17 0 12 15,6 0 157-15,-7 0-221 0,3 18-63 0,9-18-43 16,3 20-29-16,6-20-30 15,47 17 0-15,-34-1 0 0,-1-7 0 0,0-1 0 16,-3-1 0-16,35 7 0 0,-50-9 0 16,-4 0 0-16,-7-5 0 15,-7 4 0-15,-7-2 0 0,-2 1 0 16,-4-3 0-16,-25 3 0 0,5-3 0 16,-7 0 0-16,-41 0 0 0,26 0 0 0,-6 0 0 15,-3 0 0-15,-8 0 0 0,0 0 0 16,-66 21 0-16,60-21 0 15,2 19 0-15,0-19 0 0,2 21 0 0,-42 3 0 16,62-12 0-16,8 0 0 0,6-3 0 16,9 0 0-16,8 0 0 0,8 6 0 0,23-8 0 15,2 0 0-15,6 1 0 16,6 1 0-16,45 3 0 0,-34-6 0 0,-1 2 0 16,5-3 0-16,-1 1 0 0,-4 0 0 0,45 7 0 15,-50-7 0-15,-4 0 0 16,-7 1 0-16,-7 0 0 0,6 3 0 15,-24-6 0-15,0-1 0 0,-4 1 0 0,0-1 0 16,0 0 0-16,-28 1 0 16,5 1 0-16,23-4 0 0,-23 1 0 0,23-2 0 15,-20 2 0-15,20 0 0 16,-9-2 0-16,9 0 0 16,0 0 0-16,0 0 0 0,0 0 0 0,0 0 0 0,0 0 0 15,0 0 0-15,0 0 0 0,0 0 0 16,16 0 0-16,-16 0 0 0,0 22 0 15,0-22 0-15,0 24 0 0,0 15 0 16,0-14 0-16,0 4 0 0,0 4 0 16,0 9 0-16,0 54 0 15,0-43 0-15,0 4 0 0,-20 2 0 16,20 2 0-16,-13 2 0 0,1 104 0 0,-1-68 0 16,13-57 0-16,-9-4 0 15,9-4 0-15,0-5 0 0,0 0 0 0,0 17 0 16,0-25 0-1,0-8 0-15,0-1 0 0,0-2 0 16,16-2 0-16,-16-6 0 0,0-1 0 16,0-1 0-16,0 0 0 0,11 0 0 15,-2-24-555-15,-9 24-155 0,13-19-450 0,-7 19-307 0,4-24-225 16</inkml:trace>
  <inkml:trace contextRef="#ctx0" brushRef="#br0" timeOffset="16114.973">14359 5900 844 0,'-2'0'108'0,"-2"0"94"16,0 0 82-16,2 0 57 16,-1 0 234-16,0 0-311 0,-1 0 31 0,2 0 35 15,0 0 69-15,-5 0 404 0,5 0-463 16,-2 0-60-16,1 0 5 15,-2 0 824-15,5 0-747 0,0 0-36 0,0 0 32 16,23 0 186-16,4 0-417 16,-5 0-112-16,3 0-15 0,7 0 0 15,54 0 0-15,-40 0 0 0,13 0 0 16,2 0 0-16,5 0 0 0,2 0 0 16,67 0 0-16,-69 0 0 0,-6 0 0 15,-8 0 0-15,-7 0 0 0,20 0 0 16,-45 0 0-16,-8 0 0 0,-5 0 0 15,-2 0 0-15,-5 0 0 0,0 0 0 0,0 0 0 16,-31 0 0-16,31 0 0 0,-24 0 0 16,-3 18 0-16,27-18-140 0,-21 0-160 15,10 0-242-15,11 0-276 0,-11 14-309 16,2-14-1697-16,9 0 1593 0,-8 0 450 16</inkml:trace>
  <inkml:trace contextRef="#ctx0" brushRef="#br0" timeOffset="16533.9113">14757 6111 825 0,'0'0'81'0,"0"0"87"0,0 0 72 16,0 0 47-16,0 0 158 15,0 0-278-15,0 0 28 0,0 0-10 0,0 0 45 16,0 0 16-16,0 0 259 0,0 0-208 16,0 0 63-16,0 0-6 0,0 0-30 15,0 0 45-15,0 0 369 0,0 0-301 0,0 0-44 16,0 0-27-16,0 0 16 0,0 0 110 15,0 0-390-15,0 0-99 16,26 0-3-16,-9 0 0 0,3 0 0 16,30 0 0-16,-25 0 0 0,2 0-45 0,-3-12-70 15,1 12-95-15,13 0-382 16,-25-13 230-16,-1 13-69 0,-8 0-30 16,2 0-69-16,-6 0-92 0,0 0-810 15,0 0 571-15,-30 0 18 0,30 0 151 0,-25 0 111 16</inkml:trace>
  <inkml:trace contextRef="#ctx0" brushRef="#br0" timeOffset="16716.5982">14762 6293 4264 0,'0'3'175'15,"0"1"69"-15,0 2 132 0,20-5 581 16,-20 3-520-16,15 2-71 0,-1-4-128 0,1 0-73 15,2 1-96-15,21 1-262 0,-15-3-142 16,0-1-223-16,2 0-345 0,-6 0-373 16,22 0-1479-16</inkml:trace>
  <inkml:trace contextRef="#ctx0" brushRef="#br0" timeOffset="18360.8723">7867 3046 1962 0,'-17'0'69'0,"17"0"215"0,0 0-10 16,0 0 41-16,0 0 87 0,0 0 95 16,0 0-3-16,-10 0 291 0,10 0-528 15,0 0-30-15,0 0 5 0,0 0 11 16,0 0-19-16,0 0 117 0,0-17-202 16,0 17-9-16,0 0-4 0,0 0 1 15,0 0 62-15,0 0-109 0,0 0-4 16,0 0 11-16,0 0 35 0,0 0 190 15,0 0-190-15,0 0-54 0,-21 17-61 16,21-17-7-16,-20 0 0 0,-5 12 0 16,11-12 0-16,-2 0 0 0,2 6 0 15,-4-6 0-15,-20 0 0 16,15 0 0-16,-2 0 0 0,-4 0 0 0,-4-17 0 0,-6 17 0 16,-48-17 0-16,35 17 0 15,-1-14 0-15,-4 14 0 0,0-14 0 16,-56 3 0-16,58 3 0 0,-3 8 0 15,4-10 0-15,0 10 0 0,-3-5 0 0,-53 5 0 16,54 0 0 0,3 0 0-16,1 0 0 0,-1 0 0 0,-39 0 0 0,51 0 0 15,0 0 0-15,3 0 0 0,3 0 0 16,0 0 0-16,-28 19 0 16,32-19 0-16,-1 0 0 15,6 0 0-15,-1 0 0 0,-13 0 0 16,24 0 0-16,4 0 0 0,1 0 0 15,8 0 0 1,-1 0 0-16,2 0 0 0,-2 0 0 0,4 0 0 16,0 0 0-16,0 0 0 0,0 0 0 0,0 0 0 0,0 0 0 15,0 0 0-15,0 0 0 0,0 0 0 0,0 0 0 0,0 0 0 16,0 0 0-16,0 0 0 16,0 0 0-16,0 0 0 0,0 0 0 0,0 0 0 15,0 0 0-15,0 0 0 0,0 0 0 16,0 0 0-16,0 0 0 15,0 0 0-15,0 0 0 0,0 0 0 0,0 0 0 16,0 0 0-16,0 15 0 0,0-15 0 16,0 23 0-16,0-10 0 0,17 26 0 15,-17-15 0-15,0 6 0 0,18 7 0 0,-18-3 0 16,12 61 0-16,2-45 0 0,-14 5 0 16,11 2 0-16,-11-4 0 15,8-1 0-15,-4 47 0 0,-4-55 0 0,0-4 0 16,0-3 0-16,0-7 0 15,0 19 0-15,0-28 0 0,0-1 0 0,0-8 0 16,0-5 0-16,0-2 0 0,0-4 0 16,0-26-561-1,0 3-1403-15,0 22 355 0,0-25-20 16,0 9 380-16</inkml:trace>
  <inkml:trace contextRef="#ctx0" brushRef="#br0" timeOffset="19523.6707">5964 4282 2142 0,'0'0'89'0,"0"0"112"16,-10 0 132-16,10 0 153 0,0 0 76 15,0 0 395 1,0 0-616-16,0 0-21 0,23 0-8 0,-8 0 2 0,24 0 127 15,-15 0-337-15,1 0-42 0,1 0-23 0,1 0-29 16,-1 0-32-16,11 0-133 0,-24 0-12 16,-2 0-66-16,-4 0-59 15,-7 0-22-15,0 0-727 0,0 14 269 0,-27-14-361 16,27 0 69-16,-25 0 242 16</inkml:trace>
  <inkml:trace contextRef="#ctx0" brushRef="#br0" timeOffset="20239.6226">5587 4533 644 0,'0'0'115'0,"0"0"404"0,0-12-155 16,0 12-51-16,0 0-29 15,0 0 27-15,0 0 19 16,19 0 464-16,-19 0-385 0,0 0 7 0,0 0-76 0,0 0-20 0,0 0 325 15,10 0-270-15,-10 0 11 16,7 0-21-16,3 0 12 0,1 0-27 0,22 0 100 16,-4 0-366-16,5 0-84 15,6 0 0-15,12 0 0 0,71 0 0 16,-50 0 0-16,3 0 0 0,1 0 0 16,4 0 0-16,-2 0 0 0,62 0 0 31,-78 0 0-16,-8 0 0-15,-10 0 0 0,-7 0 0 0,11 0 0 0,-36 0 0 0,-5 0 0 16,-8 0 0-16,0 0 0 0,-26 0 0 0,-13 0 0 0,19 0 0 0,-4 0 0 16,3 0-129-16,7 0-111 0,-6 0-707 15,20 0 311-15,0 0-168 0,0 0-239 16,0 0-274-16,0 0 34 0</inkml:trace>
  <inkml:trace contextRef="#ctx0" brushRef="#br0" timeOffset="20774.2839">6092 4788 825 0,'-14'0'118'0,"14"0"397"15,-8 0-148 1,8 0-52-16,0 0 11 0,0 0 65 0,0 0 604 0,0 0-511 16,0 0-39-16,0 12-67 0,0-12 25 15,0 0 45-15,18 0 463 16,-18 0-497-16,18 9-58 0,-18-9-112 15,29 0-63-15,12 7-106 0,-17-7-75 16,5 0 0 0,2 0 0-16,-1 0 0 0,2 0 0 0,19-16-117 0,-28 16-73 15,-5 0-114-15,-8 0-118 0,-2 0-135 16,-5-11-708-16,-3 11 407 0,0 0-81 0,-21-7-202 0,21 7 44 16,-22-5 359-16</inkml:trace>
  <inkml:trace contextRef="#ctx0" brushRef="#br0" timeOffset="21160.6574">6256 4863 2157 0,'0'4'158'15,"0"-4"129"-15,0 4 154 0,-16 0 105 16,16 1 0-16,-11 16 321 0,11-5-575 16,0 1-62-16,0 2 37 15,0 4 50-15,0 38 342 0,0-27-382 16,0 7 25-16,0 6-5 0,0 7-32 15,16 3-68-15,-16 64-111 0,15-59-86 0,-15 1 0 16,12-5 0 0,-12-3 0-16,0 40 0 0,0-56 0 0,0-3 0 0,0-5 0 15,0-8 0-15,0 10 0 0,0-24 0 0,0-1 0 16,0-7 0-16,0-1 0 16,0 0-21-16,0-28-522 0,0 28-123 0,0-28-206 15,0 11-328-15,0 2-370 16,0-5 188-1</inkml:trace>
  <inkml:trace contextRef="#ctx0" brushRef="#br0" timeOffset="21988.1357">6006 5987 851 0,'0'0'268'16,"0"0"24"-16,0 0 74 0,0 0 30 16,-10 0 62-16,10 0 63 0,0 0 656 0,0 0-649 15,-6 0-78-15,1 0 785 16,4 0-858-16,1 0-34 0,0 0 14 15,0 0 120-15,0 0-382 0,0 0-95 16,0 0 0-16,0 0 0 0,26 0 0 16,15 0 0-16,-12 0 0 0,4 0 0 15,7 0 0-15,5 0 0 0,55 0 0 16,-44 0 0 0,0 20 0-16,-1-20 0 0,0 0 0 0,37 19 0 15,-55-19 0-15,-7 0 0 0,-5 0 0 0,-7 12 0 16,-8-12 0-16,-2 0 0 15,-8 0 0-15,0 0 0 16,0 0-30-16,-32 0-120 16,3 0-506-16,12-18 48 0,17 18-53 15,-26 0-196-15,12 0-199 0,2-13-127 0,-2 13-952 0,14 0 1523 0</inkml:trace>
  <inkml:trace contextRef="#ctx0" brushRef="#br0" timeOffset="22390.0194">6233 6249 1875 0,'-1'0'99'0,"-1"0"307"16,2 0-50-16,0 0 46 16,0 0 70-16,0 0 41 0,0 0-58 15,0 0 187-15,23 0-384 0,-23-17 22 0,21 17 29 0,-21 0 34 16,44 0 213-16,-25 0-353 0,1 0-80 0,1 0-46 15,-1 0-35-15,-2 0-45 16,13 0-75-16,-18 0-18 0,-4 0-53 0,-1 0-99 16,-2 0-124-16,-2 0-561 0,-4 0 261 15,0 0-118-15,0 0-183 0,0 0-147 16,-22 0 216-16</inkml:trace>
  <inkml:trace contextRef="#ctx0" brushRef="#br0" timeOffset="22548.7443">6227 6432 5195 0,'22'3'108'16,"-4"7"595"-16,-4-1-167 16,2-2-21-16,2-1-184 0,3-2-100 0,20 3-322 15,-22-6-184-15,-3-1-273 16,-1 0-246-16,-3 0-403 0,-2 0-362 0,6-19-895 15</inkml:trace>
  <inkml:trace contextRef="#ctx0" brushRef="#br0" timeOffset="25783.2036">5564 4002 443 0,'-2'0'1'16,"1"0"-22"-16,0 0 21 0,1 0 41 16,-1 0 26-16,1 0-9 0,0 0 25 0,0 0 19 15,0 0 47-15,0-11 264 0,0 11-214 16,0 0-17-16,0 0-30 0,0 0-9 15,0 0 1-15,0 0 148 0,0 0-110 16,0 0 26-16,0 0 73 0,0 0 73 16,0 0 330-16,0 0-456 0,0 0-58 15,0 0-57-15,0 0 6 16,0 0-2-16,16-19 118 0,-16 19-106 0,0 0 20 16,0 0 9-16,0 0 37 15,0-9-35-15,0 9 143 0,0 0-171 0,0 0 56 16,0 0-16-16,0 0 5 0,0 0 172 15,0 0-208-15,0 0 11 0,0 0-15 16,0 0 38-16,0 0-11 0,0 0-5 16,0 0-147-16,0 0-12 0,0 0 0 15,0 0 0-15,16 0 0 0,-16 0 0 16,22 0 0-16,-22 0 0 0,23 0 0 0,-8 0 0 16,18 0 0-16,-13 0 0 0,-1 0 0 15,2 0 0 1,3 0 0-16,28 0 0 0,-27 0 0 15,-4 0 0-15,3 0 0 0,3 0 0 0,2 0 0 16,25 0 0-16,-25 0 0 16,-4 0 0-16,10 0 0 15,-5 0 0-15,17 0 0 16,-26-13 0-16,2 13 0 0,-6 0 0 16,1 0 0-16,-4 0 0 0,8 0 0 15,-9 0 0-15,-2 0 0 0,-1 0 0 0,1 0 0 0,11 14 0 0,-12-14 0 0,7 0 0 16,-5 0 0-16,5 0 0 0,-2 0 0 0,21 0 0 15,-17-20 0-15,1 20 0 16,0-16 0-16,-2 16 0 0,16-15 0 0,-20 15 0 16,-3 0 0-16,-2 0 0 0,-1-9 0 15,-4 9 0-15,-2 0 0 0,-2 0 0 16,4 0 0-16,-4 0 0 0,0 0 0 16,0 0 0-16,0 0 0 0,0 17 0 15,0-17 0-15,0 0 0 0,0 0 0 16,0 0 0-16,0 0 0 0,0 0 0 0,0 0 0 31,0 0 0-31,0 0 0 0,0 0 0 0,0 0 0 0,0 0 0 0,0 0 0 16,0 0 0-16,0 0 0 0,0 0 0 15,0 0 0-15,0 0 0 16,0 0 0-16,0 0 0 0,0 0-231 0,0 0-281 16,0 0-333-16,0-22-517 15,0 22-337-15,0-17-1040 0</inkml:trace>
  <inkml:trace contextRef="#ctx0" brushRef="#br0" timeOffset="51603.0403">10029 1955 814 0,'0'0'24'0,"0"0"6"16,0 0 201-16,0 0-29 0,0 0 59 16,0 21-5-16,0-21-23 0,0 43 86 15,0-19-200-15,0 4 0 0,0 2-23 16,0 4 6-16,0 2-39 0,0 38-23 15,0-39-35-15,0-1-4 0,0-2-19 16,0-3-41-16,0-7-56 16,0 19-320-16,0-26 45 0,0-1-113 0,0-2 19 15,0-7 25-15</inkml:trace>
  <inkml:trace contextRef="#ctx0" brushRef="#br0" timeOffset="51957.8948">9949 2146 1112 0,'10'0'79'0,"-10"0"52"16,0 0 56-16,0 0 60 0,7 0-26 15,0 0 249-15,-2 0-233 16,2 0 38-16,0 0 16 0,4 0 8 0,14 0 200 16,-7 0-324-16,3 0-67 15,-1 18-45-15,5-18-18 0,3 0-52 0,29 0-15 16,-26 0-108-16,-4 0-148 15,-2 0-182-15,-2 0-146 0,16 0-943 16,-27 0 893-16,-5 0 181 16</inkml:trace>
  <inkml:trace contextRef="#ctx0" brushRef="#br0" timeOffset="52441.4529">10052 2733 1004 0,'0'-8'218'0,"0"8"-31"15,0 0 55-15,0 0-44 16,0 0-7-16,0 0 120 0,0 0-173 0,0 0-8 16,0 15 1-16,0-15 12 15,0 13-28-15,0 10 72 0,0-10-115 0,0 6 0 16,0 0-12-16,0 5-14 0,15 25 35 16,-15-22-69-16,0 2-2 0,0 0-9 15,0-2-23-15,0-1-45 0,-19 28-150 16,19-30 19-16,0-2-23 0,-23 2-125 15,23-7-182-15,-16 0-62 0,-1 4-459 16</inkml:trace>
  <inkml:trace contextRef="#ctx0" brushRef="#br0" timeOffset="52694.6616">9938 2968 1615 0,'0'0'39'0,"0"10"56"0,25-10 26 16,-25 0 40-16,29 0 16 0,13 9 147 15,-17-9-186-15,5 0-48 0,4 0-48 31,0 4-37-31,36 0-228 0,-40-3-25 0,-4 2-174 16,-4 0-91-16,-4-3-33 0,-6 3 87 0</inkml:trace>
  <inkml:trace contextRef="#ctx0" brushRef="#br0" timeOffset="53168.4416">9971 3476 524 0,'15'0'64'0,"-15"0"58"15,0 0 72-15,13 0 75 16,-1-17 259-16,-12 17-292 0,8-17-34 16,-8 17-37-16,8 0 6 0,-4-15-15 0,6 6 156 0,-5 9-154 15,-3-8-7-15,3 8 1 0,-2-5 24 16,1 2 156-16,-3 3-193 15,2 0-10-15,-1 0-16 0,-1 0-24 16,1 0-6-16,1 23-6 0,0-1-30 16,-1-6-41-16,1 4-12 0,-1 2 7 15,3 27-8-15,-3-23 22 0,5 3-28 16,-4-1-18-16,0-1-84 0,-2-2-61 0,5 23-424 16,-3-29 246-16,-1 0-60 0,-1-3-85 15,3-5-110-15,-3-1 24 0,2 3-348 16</inkml:trace>
  <inkml:trace contextRef="#ctx0" brushRef="#br0" timeOffset="53405.5603">9954 3693 2089 0,'0'-5'91'0,"0"1"30"16,0 2 49-16,0-1 42 15,26 0 14-15,-26 1 0 0,38-1 140 16,-21 2-269 0,2 1-73-16,2-3-59 0,-1 3-100 0,14 0-408 0,-19 0 77 0,1 0-195 15,-2 0-12-15,-1 0 83 16</inkml:trace>
  <inkml:trace contextRef="#ctx0" brushRef="#br0" timeOffset="53858.8374">10023 4004 1299 0,'0'-6'109'16,"11"0"77"-16,-11-1 57 15,7 3 41-15,-2-1-31 0,0 0 212 0,-3 2-199 16,1 3-34-16,-2 0-7 0,0-1 5 16,1 1-63-16,3 0 96 0,-3 0-162 15,1 0 32-15,0 26-41 0,-1-26 36 16,5 39 2-16,-5-20-61 15,1 3-10-15,-1 4-3 0,0-5 31 16,-2 2-49-16,0 26-62 16,0-30-76-16,0 1-92 0,0-3-140 0,-19-3-152 0,19 8-651 15,0-15 550-15,-14-2-57 16,14 1 74-16,0-4 42 0,0-1 180 0</inkml:trace>
  <inkml:trace contextRef="#ctx0" brushRef="#br0" timeOffset="54052.967">9947 4127 2565 0,'0'-7'96'0,"22"0"49"16,-22 1 51-16,43-10 261 0,-21 7-298 15,2 3-49-15,0 0-126 16,1-2-158-16,18-4-625 15,-23 8 61-15,-1 0-30 0,-9 0 154 0</inkml:trace>
  <inkml:trace contextRef="#ctx0" brushRef="#br0" timeOffset="61260.775">10492 2198 1540 0,'0'7'219'0,"0"-4"-49"0,0-1 51 15,15-2-5-15,-15 0 43 0,17 0 71 16,15 3 400-16,-8-3-384 0,1 0-85 16,8 0-76-16,3 0-47 15,32 0-86-15,-36 0-84 0,-1 0-20 0,-4 0-132 16,-6 0-106-16,-5 21-132 0,5-21-725 16,-15 0 451-16,-3 0 46 0,-3 0 91 0,0 0 139 15</inkml:trace>
  <inkml:trace contextRef="#ctx0" brushRef="#br0" timeOffset="61848.71">10510 2887 736 0,'-3'1'63'0,"0"2"64"16,2-2 99-16,-2 0 351 0,2 1-312 16,-1-1-14-16,2 0-3 0,0 2 46 0,0-1 389 15,0 1-343-15,0-3 8 16,0 3-52-16,0 1 1 0,0 1-28 16,25 3 173-16,-25-3-240 0,25-1 17 15,-7 0-24-15,1 0-13 0,24 0 0 16,-20-1-147-1,1-2-44-15,0-1-18 0,-4 0-65 0,-1 0-88 0,9 1-409 0,-20-1 176 16,-3 0-183-16,-5 0-112 0,0 0-217 16,0 0-100-16,-31 0-447 15</inkml:trace>
  <inkml:trace contextRef="#ctx0" brushRef="#br0" timeOffset="62359.0713">10561 3468 2028 0,'0'0'50'0,"-3"0"63"16,3 0 69 0,0 0 78-16,0 0 355 0,0 0-262 0,22 0 25 0,-22 0-16 15,24 0-34-15,-5 0-98 0,18 0-55 16,-16 0-147-16,-1 0-28 0,-3 0-15 15,-1 0-18-15,-1 0-44 16,6 0-355-16,-14 0 18 0,-1 0-123 0,-4 0-31 16,1 0-91-16,-1 16-666 15,-2-16 795-15,0 0 189 0</inkml:trace>
  <inkml:trace contextRef="#ctx0" brushRef="#br0" timeOffset="62843.9073">10570 3942 1689 0,'-5'0'165'0,"5"0"-17"0,-5 0 40 16,4 0-15 0,1 0 18-16,0 0 53 0,0 0 353 0,0 0-238 0,27 0-13 15,-27 0-39-15,32 0 9 0,14 0 75 16,-18 0-271-16,5 0-67 0,2 0-40 15,1 0 5-15,0 0-63 0,24-18-213 16,-35 18-90-16,-9 0-269 0,-8 0-244 16,-8 0-270-16,0 17 171 15</inkml:trace>
  <inkml:trace contextRef="#ctx0" brushRef="#br0" timeOffset="71374.4666">10765 2039 999 0,'0'-5'5'15,"0"-2"13"-15,0 0-9 0,0 1 23 16,0 1 49-16,0-2 106 0,0 6-74 0,-16 0-4 16,16 1 11-16,0 0 5 0,-15 0-12 15,4 0 87-15,11 0-78 0,-10 0-23 16,7 0 26-16,-1 0 15 0,2 0 95 16,0 0-165-16,1 0-33 0,-2 0-13 15,0 0-12-15,-1 0-10 0,-4 0-3 16,2 0 4-16,0 0 1 0,-3 0-6 15,2 0-2-15,-2 0 2 0,-8 0 1 16,8 0 14-16,-3 0 6 0,2 0 16 16,0-12 22-16,-15 12 95 0,13 0-75 15,-1 0-1-15,-1-4-13 0,-1 4-2 16,3-6 3-16,-14 4 9 0,16-1-67 0,-2 0-10 16,0 0 2-16,1-1-3 0,2 2 14 15,-13 0 3-15,11-1-13 0,-1 1 2 16,-1 0 0-16,1 1-10 0,-14 0 0 15,13 1 6-15,-3 0-3 0,2 0 26 16,-2 0-18 0,1 0 5-1,-16 0-1-15,17 0-15 16,2 0-5-16,-1 0 21 0,-1 0-26 0,1 0 21 16,-11 0 2-16,10 0-5 0,-1-15 6 0,-2 15-12 0,-1 0 6 15,-15 0 8-15,15 0-16 16,-1 0 12-16,-2 0-2 0,1 0-7 0,3 0 17 15,-19 19-4-15,17-19 9 16,2 10-8-16,0-10 1 0,2 9 11 16,-2-9-11-16,-9 8 17 0,13-1-23 0,3-2 11 0,1 2-7 15,2-4-3-15,-8 5 25 0,5-2-11 0,2-1-23 0,0 0 17 16,-1-1 4-16,0 1 15 16,-9 7 85-16,9-4-64 0,1-1-23 15,0 0 2-15,1 0-18 0,-4 4-1 0,-2 5 17 78,4-9-23-62,4 1-8 0,1-1-15-16,-1 0 18 15,-1 5 9-15,4-7-3 0,1 0 3 0,0 1 9 16,1 0-1-16,0-1 8 0,0 7-1 0,0-4-11 0,0 1-2 15,0-1-6-15,0 1 7 0,0 0-10 0,0 6 7 0,19-6-8 0,-19-1-1 16,16-4-17-16,-16 4 23 0,31 6 4 16,-18-6-9-16,2 1-15 0,0-1 2 0,2 1-1 0,-2 3 33 0,15 8-42 15,-14-9 6-15,-1-1-4 0,1-4 9 0,1 1 4 0,0-3-2 16,20 3-23-16,-18-6 17 0,1 4 1 0,0-1-28 0,1 1 3 0,23 10-16 0,-3 0 14 0,-1-1 15 0,-21-6 33 16,-3-1-5-16,-1 0-8 0,-4 0-2 0,-3 0 5 15,14 5 10-15,-10-5 2 0,1-4-15 16,-1 1-3-1,5 1-1-15,21 3-36 0,-18-6 29 16,-1 2-27-16,2-1-2 16,-1 2 24-16,1-2-22 0,21 3-9 0,-24-3 37 15,1 0 10-15,1-1 6 0,-4 1-24 0,3-3 26 16,16 0-26-16,-20 0 5 0,3 0-19 0,0 0-4 16,1 0-4 30,18 0-10-46,-16-18 34 16,-1 18 15-16,1 0-1 0,1-14-2 0,0 14 11 0,20-15-10 0,-20 15 11 0,-2 0-11 0,1-8 5 16,-1 8 0-16,31-10 9 0,-34 10 1 0,13-7 3 0,-17 1-11 15,-4 1 3-15,0 1-5 0,4-3 9 16,-2-1-6-16,8-8-22 0,-10 7 15 16,2-1 17-16,1 1 34 0,-2 0-27 0,-3-1-4 0,6-2 11 15,-8 5 5-15,1 3-2 0,-2-5-12 16,0 4-18-16,6-9 10 0,-6 6-19 15,-1 2 23-15,0-5-11 16,3 1-3-16,-3 2 23 0,-3-12-24 0,0 9 5 0,0-2-6 16,0 1-13-16,0 2 28 0,0-7-15 15,0 7 4-15,0 1-3 16,0 1 15-16,0 1-7 0,0-1 15 16,-20-8-15-16,20 7 2 0,-19 1-1 0,19-1 0 15,-24 0 24-15,24 1-9 0,-40-8 59 16,20 7-58-16,1 2 24 15,-4 2-8-15,-3-2 10 0,-35-3 123 0,25 6-104 16,-5 1 12-16,0-2-74 0,-1 1 13 0,0-1 17 16,-30-4-6-16,39 6-11 15,6 0-35-15,5-6-73 16,5 7-126-16,4-1-194 0,1-5-1064 16,9 4 616-16,-3-1 188 0</inkml:trace>
  <inkml:trace contextRef="#ctx0" brushRef="#br0" timeOffset="73618.319">10174 2680 713 0,'-16'0'37'0,"-1"0"11"15,3 0 31-15,-12 0 137 16,9 0-109-16,5 0 12 0,-1 0-2 0,0 0 14 15,1 0 12-15,-12 0 110 0,9 0-142 16,2 0-35-16,-3 0-16 0,1 0 24 16,-16 0 86-16,13 0-83 0,-1 0-23 15,-4 17-14-15,0-17-18 16,-2 16-9-16,-26 2-2 0,25-7-22 0,-1 0 0 16,3 2-6-16,-1-1 3 15,5 1 1-15,-15 8-27 0,21-8 1 0,4-2-4 16,0-1 12-1,3 3 0-15,-2 13 15 0,6-12 7 16,-2-1-1-16,2 1-4 0,0 2 0 0,0 0-11 16,0 18-28-16,1-17 14 0,2-3-9 0,0 3-18 15,0-2 7-15,0-1-2 0,19 17-19 16,4-18 44-16,-7 1-7 16,3 0-14-16,-2 1-1 15,21 12-61-15,-20-18 76 0,0 4 9 0,-2-1 14 0,-1 1 4 16,1 2 17-16,14 6 10 0,-12-12-7 0,-2 4-4 15,3-6 11-15,3 1-5 16,2-2 10-16,26 5 17 0,-20-6-28 16,4-1 5-16,-1-2-6 15,0 0 3-15,37 3 15 0,-38-1-23 0,2-3-6 0,-3 3-4 16,-4-2 2-16,-1 1-3 16,22 2 8-16,-27-3-3 0,-1-1-1 0,1 1-11 15,2-1-12-15,0-1-1 0,21 0-15 16,-19 0 34-16,0 0-1 0,1 0-14 15,-1 0 14-15,25 0-4 0,-26-13 30 16,1 13-3-16,0 0 2 0,-3 0 17 16,0-12-10-16,16 12 13 0,-19-7-34 15,-3 7-7-15,0-5 1 0,0 5-1 0,-2-5-11 16,17-4-19-16,-14 3 4 0,0-3 8 16,2 1 2-16,-2-1 8 0,20-15 15 15,-18 14 21-15,-1-2 8 0,-2-1 17 16,1 3 16-16,-2-1-3 0,14-10 53 15,-17 11-76-15,0-2-9 0,-5-1-16 16,3 3-1-16,0-18 13 0,-9 14-18 16,2-1 8-16,-3-1-3 0,0 1 6 15,0 0 14-15,0-16-3 0,-20 12-4 16,20 1 3-16,0 0 23 0,-22-1 16 16,22 0 5-16,-43-17 92 0,27 17-86 15,-7 2 9-15,-4 1 2 0,-5-1 9 16,-44-11 85-16,34 14-107 15,-8 2 13-15,-6 2 4 0,-4 0 15 16,0 0-15-16,-68-2 24 0,63 7-95 0,1 2 5 16,3 1-13-16,3 2-1 0,3 0-13 15,-35 0-83-15,54 0-129 0,9 20-185 16,2-20-201-16,9 0-285 0,0 18-769 0</inkml:trace>
  <inkml:trace contextRef="#ctx0" brushRef="#br0" timeOffset="76275.3677">9999 3401 1322 0,'0'0'56'0,"0"0"13"0,0 0 19 16,0 0 10-16,0 0-5 0,0 0 142 0,0 0-105 15,0-14-16-15,0 14-23 0,-17 0-7 16,1-12 21-16,16 12-59 0,-23 0-13 15,9 0-5-15,-2 0 18 0,-2 0 2 16,-24 0 72-16,19 0-50 0,-4 17 1 16,-2-17 2-16,-2 18 3 0,-33 11 19 15,33-14-56-15,0 2-5 16,1 0-8-16,5 0-12 0,2 2-4 16,-4 16 27-16,19-19-24 0,8 1-2 0,0 0-3 15,25-1-9 1,-3 0 5-16,38 13-35 0,-27-17-27 15,5 2-20-15,0 0-11 0,2 3-9 16,35 12-65-16,-37-14 76 16,2-2-25-16,1 3-16 15,2-2-14-15,-1-1-7 16,42 6-138-16,-39-12 160 0,-2 0 5 16,-1-1 28-16,-1-4 15 0,-3 0 13 0,35-2 36 15,-37 0 31-15,-5 0 13 0,-1 0 1 16,1 0-1-16,25 0-19 0,-29-19-36 0,4 19-28 0,2-14 33 15,0 14-29-15,3-20 6 0,40-2-39 0,-36 10 34 16,-1 3 32-16,1 1 5 16,-4-3 40-16,3 1 53 0,26-10 152 0,-36 12-103 15,-5 1 5-15,0-4 11 0,-7 1 24 0,-2 2 8 16,1-6 103-16,-14 6-171 0,-2-1-25 0,0-3-15 16,0 0-4-16,-26-14 34 0,-1 12-44 15,5-4 8-15,2 1 8 16,-4-2 8-16,1-1 1 0,-32-19 93 15,21 20-62-15,-1 0 33 0,-3 1 36 0,-4 1 33 16,-4 1 20-16,-51-8 141 0,41 14-240 0,-2 1 4 16,0 2-21-16,-5 1 31 0,-59 1 43 15,62 5-89-15,-4 0-22 16,1 0-36-16,1 23-10 16,4-23-35-16,-49 54-285 0,54-29-98 0,3 1-271 15,8 1-318-15,4 2-92 0</inkml:trace>
  <inkml:trace contextRef="#ctx0" brushRef="#br0" timeOffset="77639.8981">8913 6052 2211 0,'0'0'101'0,"0"-16"-12"0,0 16 34 0,0 0-1 15,0-17 33-15,0 17 22 0,0-32 242 16,0 18-195-16,0-3-15 0,0-2-37 15,19-2-37-15,-19-4-42 0,18-30 49 16,-18 21-65-16,0-2 22 0,15-6-3 16,-15 0 18-16,11-49 101 15,-1 43-151-15,-10 0-31 0,11 0-43 16,-5 3-9-16,-1 3 5 16,6-36 23-16,-6 38-13 0,5 6 30 0,-4-3-34 0,0 2 17 15,2-1-9-15,13-37-42 16,-8 37 42-16,3-6 19 15,-1 2 5-15,5-1 10 16,25-38-74-16,-23 40 6 0,2 1 5 0,-2 0 39 0,-4 1-14 16,-1 3 4-16,7-31-18 15,-16 37 14-15,-1 1-10 0,-3 3 14 16,1 2-9-16,3-20 32 16,-6 22-32-16,3 1-5 0,1-2-5 0,1-1-5 15,4 0 3-15,8-26-15 16,-4 22 30-16,4 0 14 0,-2-5 3 0,3 1-6 15,-2 2-33-15,21-28 4 16,-22 32 34-16,-1 2-6 0,-4 3 22 16,0 2-19-16,2-9 21 0,-9 16-46 15,-1-1 10-15,-3 3 23 0,1 1-28 16,-2-3 27-16,0 0-29 16,0 8 15-16,0 0-14 0,0-1 8 0,0-2 2 0,0-3-1 0,0-5 3 0,0 4-11 15,0-2 9-15,0 3 18 0,0-1 5 16,0-3 9-16,0 5-22 0,0 2 0 0,0 1 14 15,0 1-5-15,0 1-19 16,0 0-10-16,0 0 8 0,0 2 5 0,0 0-35 16,0 0-49-16,0 0-64 0,0 0-186 15,-21 0 176-15,21 0 41 0,0 0 3 0,-21 0-1 32,8 13-103-32,13-13 95 0,-17 0-4 0,17 0-13 0,-18 0-13 0,7 0 1 15,-12 6-142-15,12-6 153 16,1 0 33-16,0 0 37 0,2 0 12 0,1 0 41 15,-8 0 45-15,11 0 29 0,-1 0 25 16,1-14 22-16,2 14 11 0,0 0 110 16,2 0-116-16,0 0 22 0,0 0 37 15,0 0 47-15,0 0 44 0,0 0 205 0,20 0-290 16,-20 0-35-16,21 0-49 16,-5 0-3-16,1 0-25 0,23-21-58 0,-21 21-2 15,0-14-8-15,-2 14-4 16,-2 0 20-16,9-12-43 0,-17 12 47 0,-3 0-13 15,0 0 14-15,-2 0 13 0,-2 0 4 16,0 0 73-16,0 0-28 0,0 22-20 16,0-22 44-16,-16 23-37 0,16-9-21 15,-14 20 123-15,14-15-104 0,0 4 15 0,-14 0-70 16,14-7-5-16,0 22-54 16,0-23-81-16,0 0-210 0,0-3-364 0,0-6-425 15,0 2-93-15</inkml:trace>
  <inkml:trace contextRef="#ctx0" brushRef="#br0" timeOffset="78314.1874">8430 6399 2354 0,'0'-8'103'0,"0"-1"336"15,0 9-59-15,0 0 20 0,0 0 19 16,0 0 25-16,0 0 232 0,0 17-406 15,0-17-11 1,0 17 16-16,0-5 20 0,0 5-17 0,17 29 237 0,-17-15-304 16,17 1-7-16,-17 6-27 15,13 5-30-15,4 37-2 0,-8-38-134 16,-2-4-41-16,0-4-26 16,-7-2-55-1,6-3-77-15,-6 17-408 0,0-29 84 16,0-6-97-16,0-2-234 0,0-5-219 15,-18-4-1317-15,18 0 1508 0,-17-27 323 16</inkml:trace>
  <inkml:trace contextRef="#ctx0" brushRef="#br0" timeOffset="78740.9044">8295 6450 2935 0,'-8'-5'72'0,"3"3"70"16,1-4 46-16,-1 1 43 0,5-2-32 15,0-7 54-15,0 6-190 0,0-2-45 0,19-1-15 16,-19 3 9-16,42-16-15 0,-23 10-9 16,4-1 4-16,2 3 4 0,1-1 11 15,-1 2 6-15,26 1 10 16,-29 10-1-16,-3 0 10 0,-2 0 67 0,-3 32 20 16,-3-14 46-16,3 28 163 0,-10-18-208 15,-3 5-38-15,-1 1-26 16,0 0 24-16,-22 40 41 0,22-38-55 0,-23 3 18 0,7-3 9 15,1-1 7-15,0-2-16 16,-6 21-8-16,7-29-59 0,4-4-12 0,10-4-4 16,-14-4-5-16,8 5-62 0,6-13 16 15,-5-2-25-15,5-3-25 0,0 0 32 16,0 0-23-16,22-19 16 0,-22 19 74 16,25-16 4-16,-9 16 21 0,3-14 3 15,21 14 116-15,-20 0-70 0,3 0 22 16,-3 0 11-16,-2 0 36 0,0 28 25 15,17 6 119-15,-21-16-212 16,1 1-35-16,-3 1-60 0,2 0-59 0,10 9-385 16,-16-19 117-16,4-10-102 15,-5 14-172-15,0-14-220 0,1 0-231 16,2 0-772-16,-7 0 1301 16</inkml:trace>
  <inkml:trace contextRef="#ctx0" brushRef="#br0" timeOffset="79072.2724">8880 6814 3055 0,'0'0'102'0,"0"15"66"0,0-15 57 0,0 0-15 16,0 0-31-16,0 0 49 0,0 0-172 16,0 0-25-16,0 0-37 0,22 0-35 15,-22 0-47-15,15-16-149 0,2 16 123 16,-17 0 17-16,16-21 10 15,-16 21-5-15,8-14-11 0,-8-2 90 0,0 16 22 16,0-13 10-16,0 13 16 16,-19-7 26-16,1 1 127 0,18 6-37 0,-21 0 27 15,21 0 41-15,-22 0 59 0,11 0-25 16,-6 21 221-16,9 4-250 0,8-9 48 16,-10 3 40-16,10 3-2 0,0 31 180 15,0-26-353-15,28 2-59 16,-28-4-67-16,29 1-65 0,-11-1-102 0,25 8-602 15,-21-21 189-15,1-3-267 0,-1-4-177 16,3-5-203-16,19 0-702 16</inkml:trace>
  <inkml:trace contextRef="#ctx0" brushRef="#br0" timeOffset="79289.1225">9235 6777 3335 0,'0'0'147'0,"-20"0"118"0,20 16 130 15,0-16 52-15,-20 19 205 0,5-19-433 16,15 19-16-16,-15-19-38 0,15 18-2 16,-12-8-65-16,5 16 9 0,-3-13-94 15,5 1-11 1,1 1-13-16,3 2 11 0,1 13-84 0,0-18-12 16,0 1-73-16,20-3-52 0,-20-5-59 0,28-2-156 15,7-3-900-15,-14 0 473 0,1 0-34 16,-4-24 157-16,3 24 138 15</inkml:trace>
  <inkml:trace contextRef="#ctx0" brushRef="#br0" timeOffset="79622.1182">9388 6781 4142 0,'0'0'127'16,"-19"19"366"-16,0-19-186 0,19 20-44 15,-18-20 16-15,9 23-4 16,9-8 3-16,-9 17 41 0,4-16-276 15,5-1-34-15,0 4-30 0,0 0-33 0,29 9-69 16,-29-13 43-16,26-1-2 0,-9-2-54 16,3-5-26-16,-2-2 3 0,22-2-98 0,-23-3 146 15,-2 0 3-15,-1 0-26 16,1-19-19-16,2-3-319 0,-11 22 168 0,-3-28-18 16,-3 12 58-16,0-4 18 0,0 1 39 15,-24-22-72-15,24 21 210 0,-29 4 62 16,29 1 55-16,-33 3 61 15,15 7 64-15,-15 5 356 16,16 0-237-16,4 19-5 0,1-19-58 0,2 28-62 0,1 7-31 16,9-18-166-16,0-1-104 15,0-1-188-15,0 1-228 0,26-2-218 0,-2-3-1074 16,-24 3 1206-16</inkml:trace>
  <inkml:trace contextRef="#ctx0" brushRef="#br0" timeOffset="80123.3359">9620 6841 4744 0,'0'0'114'15,"0"19"316"-15,-18-19-80 0,18 15-41 16,0-15-56-16,0 18-59 0,0 8-99 16,20-12-105-16,-20-1-8 0,17 0-22 15,-17-2-24 1,16 1-5-16,0 8-49 0,-16-15 55 0,9 1-11 0,-9-3 6 15,0 1-18-15,7 0-25 0,-7-4 41 16,0 0 13-16,0 0-32 16,0-21-9-16,0 21-28 0,0-50-141 15,0 31 97-15,0-5-9 0,0 1-29 0,18 2-5 0,-18 0 54 16,20-9 2-16,-20 18 151 0,17 4 42 16,-17 4 47-16,16 4 59 0,0 0 177 15,-16 0-169-15,10 24-9 16,-10-24-17-16,9 24-14 0,-6-9-20 15,2 13 69-15,-4-15-98 0,1 1-20 16,0-14-38-16,0 16-6 0,0-5 20 0,-2-11-8 0,1 0 0 16,0 0-36-1,0 0-3-15,1 0 1 0,0-18-65 16,-1-5 35-16,4 7-18 0,-2 0 10 0,-1-2-13 0,3-14-38 16,-1 14 80-16,1 2 38 0,-1 4 12 15,2 2 32-15,-1 1 13 16,9 3 105-16,-6 6-96 15,-1 0-7-15,1 0 17 0,-1 0 33 0,1 32 24 16,6 0 142-16,-7-14-179 0,0 1-41 16,2-2-20-16,-1 4-131 15,7 12-344-15,-6-20-69 0,-2-4-227 16,0 0-121-16,0-9-287 0,4 0 152 0</inkml:trace>
  <inkml:trace contextRef="#ctx0" brushRef="#br0" timeOffset="80607.3447">9931 6059 4375 0,'-9'-2'169'0,"9"2"577"16,0 0-112-16,0 22-8 0,0-5 20 16,19 3-130-16,6 39-37 15,-9-23-479-15,1 4 0 16,2 1 0-1,2 8 0-15,27 51 0 0,-28-53 0 0,2 5 0 0,-3 0 0 0,1-1 0 16,0-2 0-16,8 36 0 0,-16-48 0 16,2-5 0-16,-1-5 0 0,-2-7 0 15,6 9 0-15,-12-18 0 0,3-5 0 0,-6-4 0 16,0-2 0-16,-2 0 0 0,0-20-176 0,0-11 8 16,0 7-66-16,0-3 22 0,0-2-49 15,0-3-3-15,0-26-179 0,0 32 306 16,0 2 47-16,23 4 32 0,-23 6 35 15,40 4 94-15,-25 3 27 16,33 7 244-16,-35 19-248 16,0-19-7-16,-5 24-2 0,-2-9-4 0,-1 19 49 0,-5-17-89 15,0 3-13-15,0-1-11 16,0 0 6-16,0 1-14 0,-30 16 1 0,-1-20-13 16,11 0 3-16,-1 0 3 62,-1-4-18-62,-24 6-104 0,28-14-4 16,1 1-118-16,2-4-142 0,4-1-103 0,5 0-262 0,6-24-1019 15,0 24 679-15,0-23 148 0,30 23 261 0</inkml:trace>
  <inkml:trace contextRef="#ctx0" brushRef="#br0" timeOffset="80801.0539">10668 6667 5321 0,'0'0'172'0,"0"0"192"16,0 0 150-16,0 0 707 0,0 0-867 0,0 0-151 16,0 23-161-16,0-23-42 0,0 19 0 0,17 4 0 15,-17-10 0-15,0-1-16 16,13 1-114-16,-3 20-871 16,-10-26 450-16,0 0-114 15,0 0-1223-15,0-7 801 16,0 0-26-16,0 0 294 15,0 0 207-15</inkml:trace>
  <inkml:trace contextRef="#ctx0" brushRef="#br0" timeOffset="80918.5971">10682 6314 4940 0,'0'0'52'0,"-8"30"203"16,8 4-28-16,-6-13-49 0,6 0-52 15,-4 1-96-15,4 0-180 0,0 22-771 16,0-23-41-16,0-1-350 0,0-3 161 15</inkml:trace>
  <inkml:trace contextRef="#ctx0" brushRef="#br0" timeOffset="81309.1878">10815 6604 5374 0,'4'0'146'16,"2"0"146"-16,-2 16 119 0,10-1 457 0,-9-4-602 15,4-3-70-15,-1 5-39 16,0-1 20-16,1 4-37 16,8 17-5-1,-11-16-122-15,4 3-14 0,-3-1 12 0,-2-3-11 16,3 15 6-16,-4-19-6 0,-1-3 0 0,0-3 0 16,-3-3 0-16,0-3-18 0,0 0-180 0,0-20 38 0,20 20-19 15,-20-31 1-15,18 12-13 0,-2-27-292 16,-16 22 248-16,20 0 25 15,-20 4 79-15,21 1 54 0,-10 4 45 0,13-7 114 16,-14 17 18-16,2 5 59 0,-3 0 13 16,-3 0 7-1,1 19 147-15,-7-19-177 0,0 23 15 0,0-5-3 0,0-2-11 16,0 3-33-16,0 17 13 0,0-18-99 16,0 3-15-16,17-2-29 15,-17-4-72-15,15 15-325 0,-15-19 58 16,0-2-158-16,16-4-66 15,-7-5-305-15,-1 0-112 0,19 0-1194 0,-13-26 1288 16,-2 26 249-16</inkml:trace>
  <inkml:trace contextRef="#ctx0" brushRef="#br0" timeOffset="81737.8653">11504 6603 4093 0,'15'-13'399'0,"-10"5"-96"0,-3 1 73 15,-1 1-54-15,-1-2 28 0,0 1 327 16,-26 5-408-16,26 1-78 15,-28 1-36-15,11 0-39 0,-2 0-30 0,-22 23 77 16,20-23-76-16,-1 28-18 16,2-12-12-16,2 2-15 0,-16 28 26 15,23-24-58-15,1 2-9 0,4-3-12 16,4 0-6-16,2-3 10 0,0 14-64 0,29-23-25 16,-29 1-45-16,30-4-36 15,-12-2-50-15,19-4-410 0,-21 0 249 0,2 0-5 0,-2-27 19 16,-2 27 30-16,-3-26 27 15,6-4-178-15,-17 13 348 0,7 1 81 16,-7-3 78-16,0 5 44 16,0 3 75-16,-19-10 304 0,19 14-204 0,0 7-14 15,0-4-13-15,0 4 58 0,0 0 417 16,0 25-304-16,0-25-32 0,0 27-31 0,0-12 44 16,0 3-65-16,17 14 49 0,-17-18-319 15,0 1-21-15,17-1 0 16,-17 0-52-16,17 4-429 0,-4-14-36 15,-4 1-188 17,1-5-187-32,1 0-206 15,4 0-159-15,21-29-958 0,-13 29 1557 0</inkml:trace>
  <inkml:trace contextRef="#ctx0" brushRef="#br0" timeOffset="81918.6989">11877 6561 4597 0,'0'-5'98'0,"0"-4"275"0,0 7-39 0,0 1 41 0,-24-1 32 0,24 2 40 0,-19 0 279 0,-1 0-458 0,6 19-75 16,14-19-70-16,-22 23-47 16,13-23-20-16,-10 44 26 0,13-27-52 0,0 1-24 15,6 1-6-15,-3 1 0 0,3 18 0 16,0-21 0-16,22 3-10 0,-22-4-83 0,21-1-111 16,-21-1-119-16,29 7-757 15,-4-12 440-15,-12-4-252 0,1-4-90 16,1-1-238-16,15 0-817 0</inkml:trace>
  <inkml:trace contextRef="#ctx0" brushRef="#br0" timeOffset="82127.9794">12049 6553 5249 0,'3'-13'132'0,"1"-4"552"16,-3 14-146-16,1 0 19 0,-1 3-115 15,0 0-98-15,1 0-146 0,3 25-151 0,-3-1-47 16,-2-9 0-16,2-1 0 15,0 1 0-15,3 16 0 0,-3-15 0 16,1-1 0 0,-1-2-81-1,2 1-140-15,-4-4-158 0,0 5-964 16,0-15 432-16,0 0-244 16,0 0-144-16,0 0 36 0,0 0 347 0</inkml:trace>
  <inkml:trace contextRef="#ctx0" brushRef="#br0" timeOffset="82263.6124">12140 6216 4657 0,'0'0'66'0,"-19"23"189"0,19-23-81 16,0 19-54-16,0-19-63 15,-17 24-48-15,17 3-173 0,0-14-179 16,0-13-416-16,0 20-415 0,0-12-67 0,18 0 270 16</inkml:trace>
  <inkml:trace contextRef="#ctx0" brushRef="#br0" timeOffset="82689.0943">12479 6513 3494 0,'0'0'19'0,"0"-13"-25"15,0 13-27-15,0-16-60 16,0 0 67-16,0 16 34 0,0-8 45 15,0 8 11-15,-17 0 28 0,17 0 60 0,0 0-51 16,0 0 49-16,0 24 80 0,-15-24 90 0,15 16-10 16,-13 2 236-16,4-4-275 0,4-4 57 15,-1 1 22-15,-1 2 11 0,-9 11 202 16,7-10-346-16,3-1-11 0,-2-1-41 16,2 0-14-16,3 2-44 15,0 10-24-15,3-11-75 0,0-3-8 0,0-1-15 16,22-2-46-16,1 3-210 0,-23-8 81 15,24 0-4-15,-8-2 4 0,-3 0-20 16,1 0-21-16,7-23-297 0,-10 23 283 16,-1-17 24-16,-10 17 49 0,5-27 37 15,-5-6-58-15,0 8 134 0,0 8 2 16,-22-7 12-16,22 5 14 0,-23 1 2 16,1-18 75-16,1 33 18 0,8 3-28 15,13 0 5-15,-9 0-15 0,9 23-2 16,-8-23-36-16,8 21-137 0,-2 3-69 15,2-24-302-15,0 20-227 0,0-20-363 0,0 12-799 16</inkml:trace>
  <inkml:trace contextRef="#ctx0" brushRef="#br0" timeOffset="82891.3682">12432 6145 5376 0,'0'0'197'0,"0"0"189"16,0 0 151-16,0 0 124 0,0 0-155 16,0 0-22-16,17 0-440 0,-17 0-44 15,17 0-148-15,-17 0-145 16,19 16-968-16,0-16 416 0,-8 19-281 0,3-19-207 16,3 18 0-16,-3-5 277 0</inkml:trace>
  <inkml:trace contextRef="#ctx0" brushRef="#br0" timeOffset="83193.6764">12769 6520 6407 0,'4'9'428'0,"-1"-1"62"16,-3 4 1-16,2-3-180 0,-2 1-247 16,0 10-64-16,0-13 0 0,-19 2 0 15,19-1 0-15,0-2 0 16,-15 4 0-16,15-6 0 15,0-1 0-15,0-2 0 0,0 1 0 0,0-2-25 16,17 0-20-16,-17 0-34 16,19-19-21-16,-19 19-1 0,23-22 3 0,4 7 4 15,-14-9 79-15,3 24 39 0,-3-22 36 16,0 11 31-16,14 3 169 0,-15-1-179 0,-3 9-40 16,-1 0-41-16,2 0 0 0,-6 0 0 15,5 24 0-15,-2 39 0 16,-5-22-86-16,-2-24-147 15,0 1-238-15,0 1-300 16,0 5-1661-16,0-15 855 0,0-4 301 16</inkml:trace>
  <inkml:trace contextRef="#ctx0" brushRef="#br0" timeOffset="105498.0781">9520 823 2183 0,'0'0'45'0,"0"0"20"16,0 0 80-16,0 0 99 0,0 0 49 15,0 17 460-15,0 6-412 0,0-23-29 0,0 31-10 16,0-14-52-16,29 31 102 16,-29-23-250-16,23 1 10 0,-23 2 20 0,32-1 62 15,-15-2-4-15,15 16 215 16,-18-24-198-16,1-2-12 0,-1-10-2 0,-2-3-31 16,7-2-18-16,-8-22-139 0,-2 22 2 15,-1-39-7-15,4 12 0 0,-3-2-13 16,11-45-48-16,-12 33 3 0,0-1 0 15,-3 2-18-15,1-26-57 0,-6 38 96 16,0 7 20-16,0 8 2 16,0 2-104-16,0 11 48 0,0 0-47 0,0 0-119 15,0 25-579-15,0-25 150 0,20 21-177 0,-20-5-344 16,19 2 4-16</inkml:trace>
  <inkml:trace contextRef="#ctx0" brushRef="#br0" timeOffset="106010.4899">10163 965 1689 0,'0'-13'168'0,"0"13"-7"16,0 0 83-16,0 0-12 15,0 0 29-15,0 0 7 16,-18 0 233-16,18 0-303 0,0 0-34 0,-22 0-47 0,22 0-32 0,-20 0 16 16,-1 0 105-16,9 0-135 0,-1 0 13 15,0 21-4-15,-1-21-26 0,-9 20 80 0,13 6-106 16,-3-14 6-16,4 5-29 15,1 0-21-15,2-1 16 16,6 12-28-16,0-16 21 0,0-2-1 16,0 2 9-16,29-4-61 0,-29 1-29 0,26-5-167 0,1-2 118 15,-12-2-25-15,0 0-81 16,-4-20 4-16,2 20 9 0,-2-23-34 16,1-5 219-16,-12 13 24 15,0-4 26-15,0 2 13 0,0-12 84 16,0 15-25-1,0 1 24 1,-19 5 3-16,19 1 44 0,0 7 46 16,0 0 223-16,-14 0-242 15,14 25-56-15,0-25-52 0,0 33-16 0,21 7-24 0,-21-18-68 16,23-1-127-16,-23 0-167 0,24-2-171 0,-9-1-148 0,17 6-902 0,-13-16 900 16,-3-3 190-16</inkml:trace>
  <inkml:trace contextRef="#ctx0" brushRef="#br0" timeOffset="106278.6921">10392 1070 3355 0,'0'0'107'16,"0"0"180"-16,3 0 156 0,2 0 46 15,-2 18 206-15,-1-18-566 0,2 21-57 16,3-21-14-16,-1 18-53 0,7 3 95 0,-5-21-63 16,1 16 26-16,0-8-34 15,1 0-36-15,-1-3 27 16,8 4-14-16,-9-9-32 0,-3 0 17 0,1 0 11 15,-1 0-23-15,5-19-60 0,-5-4-19 16,0 8 2 0,0-3 17-16,4 4 18 0,-3-3 36 0,9-8 35 15,-8 15-55-15,-2 1-25 0,0 9-9 0,-2 0-11 0,3 0-255 16,-5 0-75-16,1 0-207 0,-1 20-140 16,1-20-192-16,0 16 120 0</inkml:trace>
  <inkml:trace contextRef="#ctx0" brushRef="#br0" timeOffset="106449.0998">10717 1044 3942 0,'0'0'190'0,"0"24"142"0,0-24 66 16,0 17 508-16,0 1-641 0,0-4-46 15,0-2-136-15,0 0-73 16,0 10-38-16,0-15-29 0,20 0-45 0,-20 1-112 15,0-8-67-15,20 0-100 16,-4 0-920-16,-16-21 433 0,15 21-155 16,-7-28 209-16,0 9 120 0</inkml:trace>
  <inkml:trace contextRef="#ctx0" brushRef="#br0" timeOffset="106597.1404">10806 785 3256 0,'0'0'323'0,"-20"25"138"16,20-25 23-16,-12 32-97 0,4-14-116 15,-1 25-52-15,9-20-170 0,0 1-146 16,0-5-71-16,0-2-313 0,24 13-1049 16,-24-19 494-16,28 0 208 0,-9-7 219 15,1-4 116-15</inkml:trace>
  <inkml:trace contextRef="#ctx0" brushRef="#br0" timeOffset="106938.3661">11039 981 3144 0,'0'0'181'0,"0"0"181"15,-21 0 119-15,21 0 44 0,0 0-141 16,-23 0 50-16,6 21-245 0,17-21-23 16,-20 18-72-16,20-18 13 0,-11 40-34 15,1-22-3-15,10-1-69 0,-4 2 15 16,4-2-19-16,0 0-17 16,19 15 3-16,-19-18 8 0,20-5-21 15,-20-3-21-15,30-5-55 0,7 0-217 0,-19-1 138 47,3 0 23-47,0-31-31 0,0 31-43 0,-1-34-12 16,12-3-252-16,-20 16 276 0,-3-2 46 0,-4 2 41 0,-5 0 60 0,0-14 65 0,-23 23 48 15,23-2 24-15,-32 7 82 0,13 4 81 0,-4 3 61 0,-21 0 280 16,20 0-366-16,5 25-76 0,-2-25-3 16,6 28-87-16,-5 6-24 0,20-19-65 15,0 2 16-15,0-3-92 0,0-4-216 16,30-3-282-16,42-7-1936 15,-45 0 1887-15</inkml:trace>
  <inkml:trace contextRef="#ctx0" brushRef="#br0" timeOffset="107178.7911">11407 882 3176 0,'0'0'166'0,"0"0"212"0,-18 0 592 15,18 0-560-15,0 21-128 0,0-21-52 16,0 20-3-16,0 9-29 0,0-29-173 15,0 25-35-15,0-11 22 0,23-3-12 16,-23 2 9-16,51-1-41 16,-34-1 16-16,0-4-23 0,-4 1 18 0,-1-1-6 15,-12 4-1-15,0-4 52 16,0 3 39-16,-27-1 38 0,5-3 41 0,-5 3-15 16,-33 6 13-16,27-8-115 0,-1-1-28 15,5-2-103-15,2 0-111 0,-11-1-727 16,24-3 54-16,14 0-397 0,0-22 20 15,0 22 207-15</inkml:trace>
  <inkml:trace contextRef="#ctx0" brushRef="#br0" timeOffset="107835.669">12175 1148 2214 0,'-11'0'38'16,"-7"0"58"-16,18 0 48 15,-11 0 68-15,11-19 19 0,-4 19 241 0,4 0-232 32,0 0 87-32,0 0 2 0,17 0-30 0,-17 0 24 0,16 19 380 0,-16-1-202 15,0-18 4-15,0 19-12 16,0-7-25-16,0-3-150 0,0 13-40 0,0-22-278 15,0 10 0-15,0-10 0 16,0 0 0-16,0 0 0 0,0-26 0 0,0 8 0 16,20 1 0-16,-20-9 0 15,52-37 0 1,-34 28 0-16,4-3 0 0,-3-5 0 0,1 5 0 0,11-36 0 0,-17 53 0 0,-3-4 0 16,-2 6 0-16,0 9 0 0,0 4 0 15,-6 6 0-15,-1 0 0 0,-2 0 0 16,0 0 0-16,0 0 0 0,0 18 0 0,0-18 0 15,0 16 0 1,0 2 0-16,0-1 0 0,0-2 0 16,0 5 0-16,0-11 0 15,29 5 0-15,-29 1 0 0,30-6 0 16,-13-9 0-16,3 0-36 0,14-19-201 0,-19 19 46 16,1-26 20-16,-1 8 65 0,-2 2 5 0,9-20 22 15,-11-19 55-15,-11 35 28 16,0 3 2-16,0-1-27 0,0-11 50 0,0 18 15 15,-16 2 25-15,16 5-10 16,0-1 120-16,0 5-65 0,0 0 33 0,0 0-28 16,0 29 63-16,0 2-168 0,0-8-14 0,0 6 0 15,0 2 0-15,0 39 0 16,0-28 0-16,0 3 0 0,-22-2 0 16,22 2 0-1,0 34 0-15,0-42-24 16,0-4-148-16,0-7-192 15,0-4-291-15,18-4-192 0,0 1-1393 16,-18-16 961-16,21-3 102 0,-9 0 423 16</inkml:trace>
  <inkml:trace contextRef="#ctx0" brushRef="#br0" timeOffset="108259.7549">12879 1067 3775 0,'0'0'288'0,"0"0"69"16,-20 0 67-16,20 0-49 0,0 0-35 15,-21 16 343-15,21-16-474 0,0 22-114 16,0-22-49-16,0 18-15 0,0-18-14 16,32 17-4-16,2-4-83 0,-12-6-18 15,3-7-5-15,2 0-7 0,24 0-56 16,-26-17 72-16,-2 17 22 0,-3-20 38 16,-2 20-1-16,-5-22 45 0,3-1 63 15,-14 12 9-15,0-3-7 0,-2 3 9 16,0-1 2-16,-24-17 33 0,24 16-91 15,-28 2-12-15,13 1 1 0,-1 0-17 16,1 0 24-16,-12-6 50 16,18 13-12-16,9-4-38 15,-12 0-7-15,12-1-9 0,0-6-27 0,0 9 0 0,21-1 14 16,-21-6-24-16,27 3-30 0,-12 2-25 0,24-8-112 16,-20 7 121-16,4 1 18 0,0 3 14 15,0 4-63-15,12 0-62 0,-22 0 86 16,-4 0 66-16,-3 23-5 0,-2-23 14 15,-4 44 32-15,0-27-32 0,0 1 37 16,-25 1-46-16,25-2-1 16,0 5 20-16,-21 9 24 0,21-11-14 0,0-5-15 15,0 3-27-15,0-5 31 0,23 10-42 16,13-13-116-16,-11-2-109 0,2-4-220 16,0-1-322-16,0-1-222 0,22-2-1374 0</inkml:trace>
  <inkml:trace contextRef="#ctx0" brushRef="#br0" timeOffset="109061.4282">14324 476 2200 0,'0'-3'156'0,"0"-1"554"16,-25 2 400-16,25 2-654 15,-15 0 140-15,-22 0 30 0,24 16-258 16,-23 6 265-16,-9 14-69 16,25-11-274-16,-27 57 83 15,4 36-264-15,27-45-109 0,1 8 0 16,3 5 0-16,3 97 0 0,9-95 0 16,0-9 0-16,25-1 0 0,-25-13 0 0,41-6 0 15,13 25-71-15,-27-55-198 16,4-9-306-16,-2-6-273 15,-1-14-442-15,23 0-1818 16,-24-36 1909-16</inkml:trace>
  <inkml:trace contextRef="#ctx0" brushRef="#br0" timeOffset="110568.7535">14818 745 2497 0,'0'0'110'0,"0"0"90"0,0 0 92 16,0 0 417-16,0 0-338 16,-15 0-80-16,15 0-45 0,0 0 24 0,0 14-203 15,0-14-37-15,0 0 26 0,0 12 139 16,0-2-56-16,0 7 15 0,0 0-9 15,0 4 136-15,0 10-36 16,0 49 182-16,0-36-275 16,0 2-2-16,0-3-16 15,-21 4 13-15,21 30 91 0,0-47-151 0,-16-3-17 16,16-3-14-16,0-6-33 16,0 9 12-16,0-20-34 0,0-2 7 0,0-1 9 15,0-4 31-15,0 0-35 0,0 0-68 0,0-26-47 0,-18 26-5 16,18-31-14-16,-15 11 30 15,-9-23-59-15,7 21 114 0,-3 2 8 0,-2 0 29 0,-3 4-2 16,3 6-16-16,-26 3 52 0,26 7-3 16,2 0 50-16,1 21 3 0,6-21 21 15,4 61 82-15,9-35-123 0,0 4-13 16,27 2-27-16,-27 2-11 16,43-5-19-16,11 32-94 0,-27-35-61 15,4 0-131-15,-2-9-162 0,-1-2-158 16,-2-9-99-16,22-3-1186 15,-28-3 748-15,1 0 51 0,-2-29 362 16</inkml:trace>
  <inkml:trace contextRef="#ctx0" brushRef="#br0" timeOffset="110784.0595">15067 1194 4337 0,'3'0'151'15,"4"23"369"-15,-5-5-54 0,-2-18-10 16,0 18 33-16,0-4 19 0,0-1-119 0,0 15 75 15,0-14-382-15,0-1-57 0,0 0-47 16,0 1 19-16,0 5-141 0,0-12-43 16,0-4-97-16,0-3-161 0,0 0-133 15,0 0-69-15,16-27-926 0,-16 27 758 16,12-29-161-16,-12 12 155 16,0-5 131-16</inkml:trace>
  <inkml:trace contextRef="#ctx0" brushRef="#br0" timeOffset="110887.7608">15152 914 4491 0,'0'0'272'0,"0"0"-68"16,0 30 86-16,0-30-97 0,0 35 14 0,-17 1 70 15,17-17-182-15,0-2-173 0,0 0-113 0,0 0-177 16,20-5-401-16,7 8-1324 0,-10-20 942 16,0 9 401-16</inkml:trace>
  <inkml:trace contextRef="#ctx0" brushRef="#br0" timeOffset="111161.3873">15559 1008 4585 0,'-29'0'178'0,"29"0"105"0,-40 23 108 15,19-23 42-15,-35 40 207 0,30-23-477 16,1 2-133-16,5 1-36 0,2-1-6 16,6 1-69-16,4 20-280 0,8-25 75 0,0 2-6 15,0-3 80-15,36-5-5 16,3 6-95-16,-18-12 188 15,4-1 53-15,-1-2 70 0,-2 0 42 16,-3 0 13-16,15 0 138 0,-22 0-115 16,-4 0 11-16,-8 0 21 0,8 0-13 0,-8 0 35 15,0 20 56-15,-35-5-133 0,17-15-25 0,-7 23 0 16,-1-8-4-16,-31 16-67 16,28-14-32-16,0 0-72 15,4-5-29-15,5-1-107 0,4 0-208 16,0-1-1002-16,8-10 448 0,8 0 141 0,0 0 252 15</inkml:trace>
  <inkml:trace contextRef="#ctx0" brushRef="#br0" timeOffset="111717.3257">15760 1199 4076 0,'-23'0'165'0,"23"14"52"0,0-14 66 15,-15 0 91-15,15 10 223 0,0-10-264 16,0 5-55-16,0 2-33 16,0 1-72-16,21 6 9 0,-2-2-157 15,-19 0-11-15,22 1-18 0,-22 2 10 16,18-1-2-16,-4 19 18 0,-14-20-20 16,11 0 0-16,-11-6-10 15,8 4 10-15,-5-2 1 0,-3-5 6 0,3-4-12 16,-1 0-42-16,1 0-11 0,0-25-36 0,6-4-122 15,-2 12 69-15,2-5 23 0,-2 0-13 16,2 0 21-16,12-15-7 0,-9 24 94 0,-1-2 22 16,-2 7-6-16,2 1 32 15,-1 7 27-15,6-7 95 0,-8 7-64 16,-3 0 21-16,0 0 26 0,-1 0-29 0,4 24 86 16,-6-2-126-16,-2-22-33 15,5 56 37-15,-3-46-49 0,-2 2-8 16,0-3-3-16,0-9 4 0,0 8 13 15,0-8-11-15,0 0-18 0,0 0-19 16,0 0-20-16,0-21-118 0,22-4 48 16,-22 8 8-16,20-3-12 0,-20 0 19 15,22-1 17-15,0-11 36 0,-11 18 76 0,-3 5 59 16,-1 9-5-16,1-8 21 0,3 8 126 16,-8 0-116-16,-3 21 1 15,0-21-13-15,0 25-28 0,0-8-7 0,0 20-4 16,0-16-58-16,0-1-29 15,0-3-87-15,0 2-146 0,20 8-629 16,-20-18 237-16,19 0-161 0,-19-3-131 16,17-6-238-16,-7 0 185 0</inkml:trace>
  <inkml:trace contextRef="#ctx0" brushRef="#br0" timeOffset="111885.3318">16400 1197 4127 0,'0'0'176'0,"2"17"520"15,-2-17-82-15,0 0-39 0,0 21-18 16,1-21-6-16,4 20 64 0,0 11-467 16,-2-11-243-16,0-8-51 15,-1-3-120-15,1-1-68 0,1 1-147 0,1-6-102 16,9 1-768-16,-5-4 520 16,-2 0-80-1,2-24-89-15,-1 24 59 0</inkml:trace>
  <inkml:trace contextRef="#ctx0" brushRef="#br0" timeOffset="112036.7821">16517 868 2733 0,'0'-5'191'0,"0"2"228"0,0 3 118 15,0 21 70-15,0 13 88 0,0-15-574 16,0 0-85-16,0 1-44 0,0 5-46 16,0-7-143-16,0 16-1061 0,0-19 123 15,0-2-9-15,0-1 343 16</inkml:trace>
  <inkml:trace contextRef="#ctx0" brushRef="#br0" timeOffset="112393.5205">16803 1080 5710 0,'0'0'66'0,"-23"0"88"0,23 0 92 15,0 0 69-15,0 0 254 0,0 0-334 0,0 25-17 16,0-25-46-16,0 26-36 15,0-26-76-15,18 49-61 0,-18-33-16 16,18 0-10-16,-18 0-31 16,20-1-20-16,-4 6-69 0,-16-13 128 0,13-1 20 15,-13-7 12-15,8 0 5 0,-8 0-32 0,4 0-26 16,0 0 21-16,0-22 7 0,-1 22-13 16,1-27-16-16,8-7-104 15,-7 15 57-15,2 2 6 16,-1 0 25-16,2 0-1 0,1 2 31 15,8 6 23-15,-8-1 2 0,-1 10 3 0,-1 0-8 16,1 0 7-16,0 27 20 0,-4-27 24 0,-2 27 3 16,0-7-5-16,-1-1-3 0,1 2-49 15,0 16 7 1,0-18-111-16,0-3-101 16,2-1-285-16,-1-7-106 0,8 0-1200 0,-2-8 658 0,1 0-28 0,0 0 338 0</inkml:trace>
  <inkml:trace contextRef="#ctx0" brushRef="#br0" timeOffset="112717.4975">17233 1093 4920 0,'-22'21'320'0,"22"-21"121"0,-24 25 106 0,24-12-53 16,-13 4-39-16,13 19 28 15,0-20-356-15,0 2-38 0,0 0-70 16,19-3-73-16,-19 2-32 0,47 7-238 15,-29-14 130-15,0-6-8 16,0-3 11-16,-3-1 23 0,13 0-132 0,-15-18 172 0,-3 18-13 16,-2-26 50-16,1 11-15 15,-3-4 51-15,4-25-77 0,-7 18 79 16,-1 1-31-16,0 1 35 16,0 2 26-16,2-16 22 0,0 26-19 15,-4 4 21-15,2 3-41 16,1 5 49-16,-3 0 19 0,2 22-11 0,-2-22-44 15,0 29 49-15,0-29 1 0,0 29-26 0,0 0-115 16,0-15-60-16,0 0-177 0,-18-14-223 16,18 16-175-16,0-9-260 0,0-7-727 0,0 0 1199 15</inkml:trace>
  <inkml:trace contextRef="#ctx0" brushRef="#br0" timeOffset="113427.0303">17681 1076 3235 0,'-21'-3'179'0,"21"-2"181"0,-18 1 558 16,4 0-583-16,14 0-182 0,0 0-85 0,-13 0-30 15,13 0-2-15,0 4 11 0,0 0-24 16,0 0-27-16,0 0-2 16,0 26 2-16,20-8 100 0,-20-18 35 15,21 17 2-15,-21-17-40 0,0 12-10 0,13-12-53 16,-13 7 2-16,0-7 4 15,0 0 10-15,0 0 19 0,0 0-27 0,0 0 40 16,0 0-19-16,0 0 7 16,0 0-14-1,0 0-16-15,0 0-21 0,0 19 18 0,24-19 24 0,-24 0 8 16,0 17 15-16,21-17-32 0,-3 24 44 0,-18-14-40 0,16-1 21 16,-16-2-21-16,9-3-1 15,0 17-13-15,-4-11-36 0,-5 0-7 16,0-1 1-16,0-1 10 15,5 1 6-15,-2 8 12 0,-3-14-30 0,2 1 9 0,5-3 6 16,3 3-18-16,14-4-30 16,-7 0-19-16,2 0-5 0,3 0 8 0,0-19-31 15,-1 19 6-15,21-22-23 16,-25-7 83-16,0 15 17 16,-4-3-16-16,-2-3 13 0,2-21 17 0,-9 20 0 15,0 3-16-15,-4-1 7 0,0 2-11 16,0 0 22-16,0-8 49 0,0 15-46 15,0 5-2-15,0-1 6 0,0 4 8 16,0 1 12-16,0 1-1 0,0 0-10 0,0 0 24 16,0 23-12-16,0-23-25 0,0 18 24 0,0 7-22 15,0-6-7-15,0-4-22 16,0 2 24-16,0 23-3 0,0-20 0 16,-18 6-16-16,18-2 1 0,0 1 11 15,-16 1 6-15,16 34 16 16,-16-28-5-16,16 0-10 0,-17 3-9 15,9-2-9-15,-16 33 14 0,11-37 6 0,-29 62-2 0,28-67-5 16,-4-1 32-16,3-6 23 0,-1 4 40 16,-21 3 140-16,18-12-151 15,1-4-33-15,-1-3-9 0,3-1-29 16,-2 0 1-16,-6-4-70 0,15 0-32 16,3-21-95-16,2 21-58 0,4-28-239 15,0-11-823-15,29 14 304 31,-29 1-105-31,32-2-109 0,-11 3 90 0,6-3 399 0</inkml:trace>
  <inkml:trace contextRef="#ctx0" brushRef="#br0" timeOffset="113878.476">18322 1220 3406 0,'0'-6'101'0,"0"3"81"0,0-2 42 16,0-5 353-16,0 8-336 0,-17-3-7 15,17 1-73-15,0 3 35 0,0 1 131 16,0 0-192-16,0 0-11 0,0 0 42 16,19 0 39-16,-19 0 48 0,14 18 173 15,7-18-265-15,-10 0-17 0,2 11-36 16,1-11-18-16,17 0-27 0,-12 0-60 16,-1 0-7-16,4 0-28 0,-1 0-12 15,-1 0-16-15,14-16-85 0,-18 16 76 16,-4 0 1-16,-4-20-7 15,-5 7-23-15,-3-7-127 0,0 7 118 0,0 1 43 16,-31-2 18-16,31 1 30 0,-32 1 35 16,-5-4-19-16,16 11 26 0,-1-1 10 0,-1 6 44 15,2 0 20-15,-18 20 107 16,24 6-104-16,-1-6 12 16,6 6 0-16,3 3 10 0,5-1-12 0,2 29 7 15,0-27-90-15,23-3-35 0,-23-4-6 16,35 1-24-16,15 18-213 0,-21-30-29 0,4-1-176 31,-1-5-80-31,0-4-202 0,5-2-163 0,26-19-1131 0,-34 19 1043 16,-2-32 252-16,-6 15 246 47</inkml:trace>
  <inkml:trace contextRef="#ctx0" brushRef="#br0" timeOffset="114234.6925">18835 1068 2038 0,'0'-4'100'16,"0"1"84"-16,0 3 131 0,0 0 128 0,0 0 645 16,-16 0-616-16,16 0-76 0,0 20-60 15,0-20-1-15,0 16 9 0,0-1 202 16,0-15-369-16,0 19-40 16,0-19 1-16,18 17-14 0,-18-3 92 15,0-4-128-15,0-5-20 16,0 2-27-16,0-7-8 0,0 5-38 0,0 2 29 15,0-7-31-15,0 0 22 0,0 0-9 16,0 0-1-16,0 0 25 0,0 0-37 0,0 0-26 16,0 0-7-16,18-26-19 0,-18 26 9 15,18-19-25-15,-1-1 52 0,-5 8 7 16,-2 12 14-16,3-14 25 0,9 6-9 0,-14 8-2 16,2-7-27-16,-4 7 21 15,-1 0 22-15,0 0 20 0,-1 0 32 0,-2 25-45 16,2-25-21-16,-2 28-3 15,1-13-6-15,4 16-33 16,-4-16-6-16,2-1-30 0,-1-4-63 0,1 4-66 16,0-4-83-16,2 2-581 0,-3-7 302 15,2-5-256-15,-2 0-137 0,2 0-276 0,6-21-717 16</inkml:trace>
  <inkml:trace contextRef="#ctx0" brushRef="#br0" timeOffset="114550.7821">19402 496 3617 0,'-19'-18'473'15,"19"1"325"-15,0 9-418 16,0 1 557-16,23 5 59 15,-23 2-593-15,46 27 66 16,-4 9-351-16,-17-13-118 0,33 44 0 16,12 30 0-1,-30-40 0-15,1 11 0 0,2 10 0 16,36 93 0 0,-45-81 0-16,-10 4 0 0,-10 3 0 0,-9 0 0 0,-5 87 0 0,-42-97 0 15,14-3 0 1,-4-6-146-16,-3-10-221 0,-2-6-361 15,-37 31-1884-15,40-57 932 0,2-12 359 0</inkml:trace>
  <inkml:trace contextRef="#ctx0" brushRef="#br0" timeOffset="144256.6944">21539 3089 1414 0,'-6'0'91'0,"2"0"79"16,1 0 73-16,-1 0 32 0,-1-14 268 16,2 14-254-16,0 0 52 0,1 0-18 15,-1 0-16-15,1 0-55 0,1 0 96 16,0 0-217-16,1 0-10 0,0 0 300 15,0 0-239-15,18 0-3 16,-18 13 82-16,41-13 264 0,-19 10-298 16,5-10-33-16,7 0-31 0,7 0 11 15,9 8 23-15,70-8 50 0,-49 0-184 16,10 0-36-16,6 6-28 0,5-4 15 16,102 1-51-16,-92-3 39 0,0 0 1 15,-1 0 10-15,-2 0-13 0,-7 0-2 0,65 0 11 16,-92 0-9-16,-12 0 7 0,-12 0-7 15,-11 0-1-15,4 0-1 0,-27 0 6 16,-4 0 13-16,-3 0 2 0,0 0 4 16,0 0-11-16,0 0-34 15,-17 0-57-15,17 0-93 0,0-21-154 16,0 21-242-16,0-19-1088 0,23 19 510 0,-23-18-178 16,23 18 195-16,-23-18 272 15</inkml:trace>
  <inkml:trace contextRef="#ctx0" brushRef="#br0" timeOffset="144949.834">23258 2606 2250 0,'0'0'142'0,"0"0"71"16,0 0 92 0,0 0 40-16,0 0 21 0,0 0 398 0,0 21-432 15,0-21-68-15,0 17-24 0,0-3 47 16,17 3 28-16,-17 31 408 0,13-16-369 15,-13 6 7-15,0 8-14 0,0 12-44 16,0 76-23-16,0-64-280 0,0 5 0 16,0-1 0-16,0-1 0 15,0-4 0-15,-13 44 0 0,13-69 0 0,0-1 0 16,0-8 0-16,0-3 0 16,0 12 0-16,0-29 0 15,0-3 0-15,0-4 0 0,0-4-31 16,0-4-506-16,0 0-129 15,0-30-204-15,0 10-295 0,0-5-310 16,13 0 94-16</inkml:trace>
  <inkml:trace contextRef="#ctx0" brushRef="#br0" timeOffset="145562.932">23297 2769 815 0,'-13'-7'84'0,"5"-8"341"16,8 8-92-1,0 1-44-15,-6 0-54 0,6 1 31 0,0 2 348 0,-4 2-222 16,3 1 27-16,1 0-9 0,0 0-28 16,0 0-39-16,0 0 321 0,0 0-306 15,0 0-26-15,0 0-45 16,20 0-58-16,-20 19-52 0,38-7 98 0,-17-12-164 78,4 23 4-78,6-8-8 0,7-1-14 0,50 26 18 0,-42-20-85 0,2 3-11 0,-1 1-2 0,-1-1 9 16,-4-2-20-16,23 25-23 0,-37-24 9 15,-7-2 6 1,-4 0-14-16,-5-3 28 16,-1 15 27-16,-11-17-19 15,0-3-11-15,0 2 6 0,-19 1 4 0,19-1 45 16,-42 12 44-16,23-8-63 0,-3-4-30 0,1 7-11 15,-6 0 0-15,-29 20 0 0,25-13 0 16,-3 0 0-16,-1 5 0 0,-2 3 0 16,-2 0 0-16,-33 35 0 15,35-32 0-15,3-4 0 0,0 2 0 0,2-3 0 16,-26 28 0-16,32-31 0 0,3-2 0 0,0-8 0 0,4 4 0 0,3-7 0 16,-7 19 0-16,14-25 0 0,0-4 0 0,5-1 0 0,-1 0 0 0,3 2 0 15,1-9 0-15,1 0 0 0,0 0-125 0,0 3-231 16,0-3-359-16,21 0-1605 0,-21-19 738 15,24 19 249-15,-8-25 344 16</inkml:trace>
  <inkml:trace contextRef="#ctx0" brushRef="#br0" timeOffset="146204.8076">23945 2527 2363 0,'0'-1'161'16,"0"0"150"-16,-14-1 168 0,14 2 91 16,0 0-63-1,0 0 203-15,-10 0-461 0,10 0 47 0,0 0 11 16,0 19 36-16,0-19 207 0,21 27-317 0,-21-9 11 15,0 4 43-15,17 6-20 0,-17 6-73 16,17 57-74-16,-17-33-120 0,0 10 0 0,0 8 0 16,0 10 0-16,-32 92 0 0,32-89 0 15,-30 0 0-15,14-2 0 16,1-10 0-16,15-6 0 0,-22 45 0 0,9-65 0 16,13-8 0-16,-10-7 0 15,10-9 0-15,0 14 0 16,0-33 0-16,0-1 0 0,18-7 0 0,-18 0-186 15,16-20-255-15,1-14-1268 0,-17 10 501 0,18-1-171 16,-7-4 77-16,-2-1 217 0</inkml:trace>
  <inkml:trace contextRef="#ctx0" brushRef="#br0" timeOffset="146790.2715">23923 3234 525 0,'-5'0'41'0,"-1"0"90"16,3 0 63-16,-3 0 76 15,4 0 21-15,-1 0 166 0,3 0-284 16,0 0-19-16,0 0-3 0,0 0 33 0,0 0 36 15,0 0 279-15,0 0-213 0,0-17 25 16,0 17-16-16,0 0 23 0,14 0 176 16,-14 0-298-16,0 0-10 0,11 0 4 15,-11 0 51-15,19 0-10 16,14 0 125-16,-9 0-262 0,9 0 1 0,9 0-34 16,12 0 9-16,91 0 75 0,-53 0-73 15,14 0-6 1,13-17-8-1,11 17-36-15,10 0 11 0,143 0-10 0,-140 0 6 16,-7 0-12-16,-3 19-8 0,-11-19 17 0,80 0 1 0,-126 0-10 16,-7 0 9-16,-15 0 50 0,-14 0 55 15,-13 0 57-15,-4 0 166 0,-23 0-247 0,0-14-64 16,-38 14-35-16,11 0-8 0,-29 0 0 16,24 0 0-16,5 0 0 15,3 0 0-15,8 0 0 0,3 0-82 0,4 0-611 16,9 0-66-16,0 0-333 0,0 0-310 0,35 0-218 15</inkml:trace>
  <inkml:trace contextRef="#ctx0" brushRef="#br0" timeOffset="151528.5851">21633 3134 452 0,'0'0'72'0,"-21"20"122"16,21-20-87-16,0 0 28 0,-13 0-18 16,13 14 7-16,0-14 10 0,-9 0 110 15,9 0-137-15,0 0-4 0,0 0-12 16,0 0-4-16,0 0-5 0,0 0 76 16,0 0-77-16,0 0-1 0,0 0 0 15,0 0 9-15,0 0 72 0,0 0-104 16,0 0-1-16,0 0-3 0,0 0-15 15,0 0 1-15,0 0-20 0,0 0-3 16,0 0-8-16,0 0 17 0,0 0 34 16,0 0 6-16,0 0 141 15,0 0-50-15,0 0-30 0,0 0 0 0,0 0 16 16,0 0 88-16,-17 0-114 0,17 0-13 16,0 0-16-16,0 0 16 0,0 0-17 0,-12 0 15 15,12 0-80-15,-7 0 10 16,7-21-38-16,0 21 21 0,-8 0-13 15,-2-16 16-15,3 16 29 0,0-13 9 16,-2 13-8-16,-3 0 22 0,-2-15-33 0,-20 6 65 16,11 9-62-1,-2-13 0-15,-5 7 3 0,-2 6-17 0,-36-16-72 16,32 12 45-16,-5-1 19 0,2-1 86 0,0 0-61 16,-33-4-29-16,38 9-16 0,0 0-15 15,3-1 23-15,1-1 15 16,1-2-24-16,-18 5 15 0,25 0-37 0,2 0 18 15,5 0 40-15,-1 0-49 16,-9 0 21-16,16 0 0 0,-1 0 21 0,0-19-7 16,4 19-23-1,-1 0 1-15,-1 0 4 0,5 0-19 16,1 0 2-16,-2 0 22 0,3 0-20 0,0 0 74 0,1 0-34 0,0 0 0 16,0 0-9-16,0 0 32 15,0 0-18-15,0 0 51 16,0 0-39-16,0 0 24 0,0 0 40 15,0 0-18-15,0 0 23 0,0 15-60 0,-15-15 19 0,15 19 44 16,0-7 33-16,0 5 2 0,-14 21 150 16,14-16-166-16,0 3-11 0,-10 4 16 15,10 5 13-15,-7 43 235 0,3-34-228 16,2 6-43-16,-4 1-59 0,3 8-56 0,-2-1 0 16,0 56 0-16,2-54 0 15,0 1 0-15,3 0 0 0,-2 3 0 0,2 50 0 16,0-60 0-16,0-2 0 0,0-2 0 15,0-3 0-15,0-7 0 0,0 29 0 47,0-39 0-31,-16 0 0-16,16-4 0 0,0-4 0 0,0 17 0 0,0-25 0 0,0-1 0 0,-9-2 0 16,9-3 0-16,0 2 0 0,0-7 0 0,0-1 0 0,0-1-32 0,0 0-291 0,0 0-442 15,0-20-2277-15,0 20 1317 0,0 0 443 16</inkml:trace>
  <inkml:trace contextRef="#ctx0" brushRef="#br0" timeOffset="152257.6162">20034 4530 2393 0,'-2'0'150'0,"2"0"105"15,-2 0 111-15,2 0 88 0,-1 0 25 16,-1 0 346-16,0 0-502 15,0 0 621-15,2 0-663 0,0 0-69 16,0 0-24-16,0 0 23 0,0 0 200 16,20 0-216-16,-20 16-30 0,35-16-28 15,-6 0-27-15,9 0-46 0,61 16-36 16,-36-3-28-16,7-4 0 0,7-2 0 16,3 3 0-16,87 9 0 0,-84-12 0 15,-3 1 0-15,-2 0 0 0,104 8 0 16,-143-14 0-16,-7 1 0 15,5 0 0-15,-28-2 0 0,-9-1 0 16,0 0 0-16,0 0 0 0,-35 0 0 0,-7 0 0 16,18 0 0-16,0 0 0 0,3 0 0 15,2 0 0-15,4-16-10 16,0 16-201-16,15 0-257 0,0 0-317 0,0-15-422 16,0 15-260-16,21-12-1375 15</inkml:trace>
  <inkml:trace contextRef="#ctx0" brushRef="#br0" timeOffset="152733.4001">20572 4841 2327 0,'0'0'45'0,"0"0"112"0,0 0 107 16,0 14 161-16,0-14 91 0,0 0 410 15,0 0-586-15,0 0-63 0,0 0-27 0,0 0 31 16,0 0 221-16,26 0-301 16,-26 0-39-16,22 0-49 0,-5 0-29 0,5 0-36 15,33 0-17-15,-19 0-30 16,1 0-5-16,1 0-1 0,-1 0 1 0,57 0-14 15,-70 16-19 1,1-16-158-16,-22 0-18 0,-3 0-118 16,0 0-124-16,-25 0-288 0,-16 0-1203 15,18 0 791-15,-3 0 290 16,-3 0 262-16</inkml:trace>
  <inkml:trace contextRef="#ctx0" brushRef="#br0" timeOffset="153190.5917">20052 5103 2329 0,'-5'0'66'0,"2"0"90"0,1 0 116 16,2 0 620-16,0 0-388 0,0 0-46 15,0 0-66-15,34 18 32 0,17-18 384 16,-15 0-423-16,8 20-89 0,15-20-38 15,8 11 13-15,8-11-35 16,90 10 98-16,-78 4-265 0,3-6-40 16,-4-1-20-16,-7 1-9 0,45 2-11 15,-11 2-178 1,-87-12-72-16,-24 0 96 16,-2 0-1-16,0 0-67 0,-22-15-533 15,-12 15 251-15,13-13-160 0,-4 13-188 16,1-14-186-1,-1 14-144-15,-10-20-479 0</inkml:trace>
  <inkml:trace contextRef="#ctx0" brushRef="#br0" timeOffset="153634.2967">20452 5470 1949 0,'-3'0'274'0,"-2"0"-40"0,4 0 130 16,0 7 17-16,1-7 83 0,0 0 458 16,0 0-583-16,22 0-71 0,-22 0-60 15,34 0 30-15,-8 0 25 0,39 0 223 16,-28 0-284-16,2 0-68 15,-1 0-47-15,-1 0-43 0,26 0-27 0,-39 0-24 32,-5 0-1-32,-6 0-20 0,-4 0-21 0,-3 0-56 0,-6 0-308 0,0 0 85 0,0 0-43 15,-27 0-164-15,27 0-156 0,-24-14-893 16,-3 14 736-16,27 0 115 0,-22 0 175 16,22 0 124-16</inkml:trace>
  <inkml:trace contextRef="#ctx0" brushRef="#br0" timeOffset="153932.5909">20740 5495 2533 0,'0'4'120'0,"0"0"161"0,-19 1 192 0,19 0 172 16,0 7 508-16,-15-5-648 0,15 2-48 15,0 2 23-15,0 1 1 0,0 19 258 16,0-14-533-16,0 5-98 0,25 5-98 15,-25 3-10-15,18 3 0 0,-2 40 0 16,-16-29 0-16,11-1 0 0,-11 5 0 16,0 4 0-16,0 5 0 15,0 54 0-15,0-55 0 0,0 2 0 0,-21-3 0 16,21-5 0-16,0-5 0 16,-22 25 0-16,22-16 0 0,0-35 0 15,0 0 0-15,0-12 0 16,0-7-65-16,0 0-250 0,17 0-385 15,-2-19-1668-15,-15-15 755 0,21 15 265 0,-21-1 351 0</inkml:trace>
  <inkml:trace contextRef="#ctx0" brushRef="#br0" timeOffset="154578.1209">19729 3807 2129 0,'0'-5'73'0,"0"0"249"16,0 3-36-16,0-1 48 16,0 3 35-16,0 0 2 0,-18 0 4 0,18 18 192 15,0 3-367-15,0-3-58 0,0 3-25 16,0 5 20-16,0 40 154 0,0-32-165 16,0 7 6-16,0 1-41 15,0 1-29-15,0 1-27 16,0 35-54-16,0-42-79 0,0-2-64 0,0-6-93 15,0-1-64-15,0 6-753 0,0-22 377 0,0-2-185 16,0-4-18-16,0-6 114 0,19 0 193 0</inkml:trace>
  <inkml:trace contextRef="#ctx0" brushRef="#br0" timeOffset="154825.577">19433 4143 2411 0,'0'0'93'0,"0"0"114"16,0 0 135-16,0 0 139 0,43 0 440 16,-23 0-561-16,8 0-90 0,6 0-43 15,7 0-6-15,2 23-93 16,49-6 39-16,-50-17-183 0,-2 21-44 15,-8-21-95-15,-7 17-154 0,7-3-985 16,-26-14 241 0,-4 11-106-16,-2-11 298 0</inkml:trace>
  <inkml:trace contextRef="#ctx0" brushRef="#br0" timeOffset="155750.0853">22463 2167 2152 0,'0'0'71'0,"-5"12"74"0,1-12 342 16,3 7-180-16,1-7 24 0,-2 9 28 15,2-1 1-15,0 3-73 0,0 17 97 16,0-10-286-16,0 3 9 0,18 4-8 15,-18 7-15-15,18 26-9 16,-18-25-83-16,0 1-23 0,0-1 26 0,0-3-60 16,0-2-50-16,0 23-596 15,0-29 97-15,0-3-144 0,-18-2-146 16,18-5 16-16</inkml:trace>
  <inkml:trace contextRef="#ctx0" brushRef="#br0" timeOffset="156075.7389">22335 2455 638 0,'0'-3'98'15,"0"-1"308"-15,0 4-61 0,0-3-28 16,0 1 11-16,0 1-38 0,0 1-2 16,25 0 319-16,0 0-247 0,-6 0 4 0,4 0-5 15,4 22-35-15,43-22 110 16,-30 17-339-16,5-17-57 0,-1 13-56 15,0-13-24-15,-5 0-53 0,17 10-612 0,-39-1-45 16,-13-9-403 0,-4 0 76-16,-27 5 244 0</inkml:trace>
  <inkml:trace contextRef="#ctx0" brushRef="#br0" timeOffset="159951.2183">26196 3275 1568 0,'0'0'69'0,"-12"0"207"15,12 0-88-15,0 0-48 0,0 0-14 16,0 0 22-16,0 0 1 0,0 0 232 15,0 0-127-15,0 19 55 0,0-19 30 16,0 0 2-16,0 15-12 0,0 7 201 16,0-10-266-16,0 3-31 0,0-1 38 15,0 3 27-15,0 24 224 0,0-21-311 16,14 6-21-16,-14 3-3 0,0 3 15 16,0 4 16-16,10 50 115 0,-10-38-247 0,0 7-57 15,0-3-29-15,6 8 0 0,2 57 0 16,-8-63 0-16,0 4 0 15,0-2 0-15,0-6 0 0,0 1 0 16,0 35 0-16,0-44 0 0,-20-4 0 16,20-3 0-16,0-4 0 0,-17 22 0 15,17-31 0-15,0 0 0 16,0-5 0-16,-10-3 0 0,10-4 0 0,0 5 0 16,0-11 0-1,0-3 0-15,0 1 0 0,0-2 0 0,16 0 0 0,-16 0 0 0,0 0 0 16,0 0 0-16,0 0 0 0,0 0 0 15,0 0 0-15,0 0 0 16,0 0 0-16,0 0 0 0,0 0 0 0,0 0 0 16,0 0 0-16,0 0 0 0,0 0 0 0,0 0 0 15,0 0 0-15,20 0 0 16,7 0 0-16,-7 0 0 0,1 0 0 16,6 0 0-16,28 16 0 0,-23-16 0 0,2 0 0 15,-2 16 0-15,-1-16 0 0,0 0 0 16,16 19 0-16,-28-7 0 31,-4-12 0-15,-6 10 0-1,-6-3 0-15,-3 2 0 0,0-9 0 0,-23 8 0 0,23-4 0 0,-42 1 0 0,12 0 0 16,-42 4 0 0,30-3 0-16,-8 4 0 0,-5 3 0 0,0 0 0 0,-59 16 0 0,59-14 0 0,1 2 0 0,0 0 0 15,10-4 0-15,6 0 0 0,-17 11 0 16,35-14 0-16,7-3 0 0,9 0 0 0,4-2 0 0,27 5 0 15,-6-6 0-15,10-1 0 16,7 2 0-16,6-2 0 0,8 4 0 16,55 0 0-16,-48-2 0 15,-3 0 0-15,0-1 0 0,-4 1 0 0,31 3 0 16,-50-1 0-16,-6-2 0 0,-6 1 0 0,-10-2 0 0,-1 4 0 16,-10-3 0-16,0-2 0 15,-21 1 0-15,21-1 0 0,-32 0 0 0,-10-1 0 16,19-2 0-1,-3 0 0 1,3 0 0-16,0 0 0 16,-15 0 0-16,25 0 0 15,-1 0 0-15,5 0 0 0,-1 0 0 16,10 0 0 0,-3 0 0-16,3 0 0 0,0 0 0 0,0 0 0 15,24 17 0-15,-5-6 0 0,-19-11 0 0,18 11 0 0,-18-11 0 16,17 12 0-16,-17-4 0 0,0 8 0 0,0-4 0 15,0 0 0-15,0 3 0 0,0 3 0 0,-19 22 0 0,19-20 0 16,0 7 0-16,0 1 0 0,0 2 0 0,0 2 0 0,0 32 0 16,0-30 0-16,0 2 0 0,0 0 0 0,0 5 0 15,15-2 0 1,-15 42 0-16,0-38 0 16,0 3 0-16,0-5 0 0,0 5 0 0,0 0 0 0,-21 47 0 15,21 1 0-15,0-53 0 0,-17 38 0 16,17-47 0-16,0-1 0 0,0-5 0 15,17 0 0-15,-17-2 0 16,0 1 0-16,0 21 0 0,17-23 0 16,-17-4 0-16,0 0 0 0,0-4 0 15,0 2 0-15,0-2 0 0,0 3 0 0,0-6 0 16,0-6 0-16,0-2 0 16,0-2 0-16,0-2 0 0,0 0 0 15,0 0 0-15,0-21 0 16,0 21 0-16,0-17 0 0,0 8-30 15,0-1-270-15,0-4-383 16,0 3-435-16,0-3-511 0,0-13-1483 16</inkml:trace>
  <inkml:trace contextRef="#ctx0" brushRef="#br0" timeOffset="170789.0511">23447 6892 1410 0,'-1'-6'35'0,"1"6"44"15,0-5 64-15,0 3 53 0,0-2 38 16,19-5 329-16,-19 4-208 0,0 2 48 16,0 1 13-16,0-1-12 0,0-1 124 15,0 4-361-15,0 0-28 0,0 0 38 16,0 0-23-16,0 0 7 0,0 0 219 15,0 0-167-15,0 0 14 0,0 0-16 16,0 0-6-16,0 17 122 0,-12 2-183 16,12-19 13-16,0 29 4 0,-11-10-9 15,11 4-4-15,-7 34 51 0,1-28-140 0,3 3-31 16,1 2-15-16,-1-1-10 0,1 29-3 16,2-36 0-16,0-2 0 15,0 0 0-15,0-4 0 0,0-3 0 0,0 6 0 16,0-12 0-16,0-6 0 0,0-1 0 15,0 0 0-15,0 1-3 16,0-5 3-16,0 3-10 0,-14-2-12 16,14-1-3-16,-25 0-16 0,-9 0-29 15,12 0 45-15,-2 0 19 0,-2 0 2 0,-4 0 9 16,-26 0 4-16,27 0 10 0,0 18 17 0,1-18 12 16,5 0-6-1,3 15-7-15,-6-15-23 0,19 11-12 16,2-11 0-16,5 6 0 0,0-6 0 0,60 0 0 15,-28 0 0-15,8 0 0 0,9 0 0 16,10 0 0-16,7-20 0 0,79 20 0 0,-67-17 0 16,-2 17 0-16,-2 0 0 15,-8-13 0-15,38 13 0 0,-71 0 0 16,-8 0-12-16,-11 0-48 0,-12 0-69 0,-2 0-90 16,-50 0-488-16,18 0 217 15,-1 0-72-15,-4 0-156 0,1 0-181 16,-28 0-1275-16,43 0 1183 0,4 0 282 0</inkml:trace>
  <inkml:trace contextRef="#ctx0" brushRef="#br0" timeOffset="171145.2508">23380 7725 2900 0,'0'0'151'0,"0"0"154"16,0 0 152-16,0 0 574 0,23 0-633 15,-23 0-36-15,28 0-40 0,-8 0 40 16,33 0 83-16,-20 0-370 0,0 0-76 16,1 0-53-16,-1 0-64 15,25 0-355-15,-38 0 120 16,-3 0-80-16,-5 0-138 0,-5 0-80 0,-3 0-68 0,-4 0-803 16,0 0 822-16,-25 0 122 15,25 0 196-15</inkml:trace>
  <inkml:trace contextRef="#ctx0" brushRef="#br0" timeOffset="171323.8537">23326 7919 2589 0,'0'9'122'0,"0"3"177"15,0-3 202-15,34-1 130 0,-12-1-40 16,40 8 297-16,-21-6-640 0,3 2-85 16,-1-3-148-16,1-4-180 0,36 7-765 15,-49-6 44-15,-6 0-333 0,0-5 34 0,-10 0 250 16</inkml:trace>
  <inkml:trace contextRef="#ctx0" brushRef="#br0" timeOffset="174868.2599">20812 6632 1736 0,'-14'-16'70'0,"14"16"45"0,0 0 43 16,0 0 27-16,0 0-9 0,-9 0 261 15,9-12-149-15,-4 12 43 0,4 0 40 0,-3 0 36 16,3 0 239-16,0 0-436 16,0 0-72-16,0 0 3 0,0 0 3 0,0 0 6 15,0 0 63-15,0 0-154 0,0 0-29 16,22 0 37-16,-22 0-15 0,31-14 90 15,-17 14-108-15,1 0 13 0,1 0 1 16,-1 0-28-16,3 0 13 0,16 0 40 16,-13 0-14-16,-2 0 7 0,4 0-5 15,2 0-8-15,27 0-3 16,-25 0-48-16,3 0 0 16,1 0-1-16,3 0 11 0,1 0-5 15,34 0 40-15,-35 0-26 0,1 0 15 0,0 0-11 0,-1 0 10 0,26 0 57 16,-32 0-34-1,0 0-2-15,0 20-2 0,-2-20-1 0,3 0-8 16,24 16 28-16,-25-16-49 16,3 15-1-16,0-15-2 15,3 0 1-15,38 8 35 0,-36-8-4 0,4 0-5 0,1 0-4 0,3 0-16 16,-3 0-14-16,36 0 3 16,-41 0-5-16,-1 0-3 0,-3 0 6 0,-5 0-12 15,20 0 9-15,-26 0-11 0,-4 0 20 16,1 16 5-16,-4-16 9 15,-1 0-4-15,14 14 14 0,-12-14-29 16,-1 7 8-16,6-7-3 0,-1 6-6 0,25 1 12 16,-19-4 4-16,-2-2-24 0,4 0-5 15,0 1 12-15,0 1-18 0,31 3 37 0,-32-3-23 16,-1 2-6-16,-3-3-4 16,1 3 1-16,16 5-1 0,-23-5 0 15,2-2 0-15,2 2 0 0,1-1 0 16,2 1 0-16,24 0 0 0,-24-2 0 15,2-2 0-15,-2 2 0 0,-1-3 0 0,20 3 0 16,-25-3 0-16,2 1 0 16,-1-1 0-1,0 0 0-15,-2 0 0 0,17 3 0 0,-17-3 0 16,2 0 0-16,-2 0 0 0,2 0 0 0,21 0 0 16,-17 0 0-16,1 0 0 0,-1 0 0 0,2 0 0 15,1 12 0-15,30-12 0 0,-27 0 0 16,-3 0 0-16,0 0 0 0,2 0 0 0,26 0 0 15,-31 0 0-15,2 0 0 0,-2 0 0 16,3 0 0-16,-1 0 0 16,20 0 0-16,-21 0 0 0,-1 0 0 0,0 0 0 15,2 14 0-15,21-14 0 16,-22 0 0-16,2 0 0 0,1 0 0 16,1 0 0-16,0 0 0 0,29 0 0 0,-28 0 0 15,0 0 0-15,1 0 0 16,-6 0 0-16,27 0 0 15,-28 0 0-15,-1 0 0 0,1 0 0 16,1 0 0-16,-2 0 0 0,14 0 0 16,-15 0 0-16,4-12 0 0,0 12 0 15,49 0 0-15,-45 0 0 0,7 0 0 0,24 0 0 0,-30 0 0 16,-4 0 0-16,1 0 0 16,-1 0 0-16,16 0 0 0,-22 0 0 15,-3 0 0-15,3 0 0 0,-4 0 0 0,1 0 0 16,20 0 0-16,-17 0 0 0,3 0 0 0,-3 0 0 15,5 0 0 1,25 0 0-16,-24 0 0 0,1 0 0 0,1 0 0 0,0 0 0 16,-2 0 0-16,18 0 0 15,-20 0 0-15,-5 0 0 16,-3 0 0-16,1 0 0 0,11 0 0 16,-13 0 0-16,0-14 0 15,0 14 0-15,5 0 0 0,-4 0 0 0,19 0 0 0,-18 0 0 16,1 0 0-16,4 0 0 0,-4 0 0 15,18-7 0-15,-18 7 0 0,-1-4 0 0,0 4 0 16,2-3 0-16,-5 1 0 16,16-2 0-16,-17 2 0 0,1 0 0 0,-2-1 0 15,1 1 0-15,5-2 0 0,-7 4 0 0,1-3 0 47,-2 3 0-47,2-3 0 16,2 3 0-16,14-2 0 15,-12 2 0-15,0-2 0 0,1 1 0 0,-1 0 0 0,15-2 0 0,-19 2 0 0,2-3 0 0,-4 4 0 0,0-3 0 0,-2 1 0 0,0-2 0 16,-5 3 0-16,2-1 0 0,-4 0 0 16,2 1 0-16,1-1 0 0,-1 2 0 15,2 0 0-15,4-2 0 0,-2 2-3 16,1 0 3-16,11 0 0 0,-9 0 3 16,-1 0-3-16,0 0 0 0,-3 0 0 0,5 0 0 15,-5 0 0-15,-3 0 0 0,0 0-2 16,-2 0-2-16,0 0-3 0,2 0-10 15,0 0-3-15,1 0-7 16,4 0-14-16,-3 0 18 0,15-13-11 0,-11 13 31 16,1 0-2-16,-2 0 10 15,0 0-12-15,-2-9 3 16,5 9-9-16,-9 0 33 0,1 0-11 0,-2 0 2 16,0-3 21-16,0 3-34 15,0 0 0-15,0-2-3 0,0-1 8 0,0 1-2 0,0 2-6 0,0-2-1 16,0 2-3-16,0 0 9 15,0-1-16-15,0-1 2 0,16 0 17 0,-16-1 9 16,0 1 0-16,15-1-15 0,-15 1 7 16,14-4 1-16,-14 5 2 15,7-3-6-15,-3 3-9 16,-4-1-6-16,6-1 4 0,-5 1-6 16,5-1 15-16,2 0 16 15,-4 0-15-15,0 0 0 0,-2 0 7 0,0 3-26 16,-2-2 15-16,0-2 2 0,0 1-4 15,0-2-1-15,0 0 4 0,-24 1 7 0,24-7-20 16,-22 9 1-16,22 0 6 0,0-1 7 16,-16 1 3-16,16 1-125 15,0 1-40-15,0 0-122 0,0 0-223 0,0 0-298 0,0 0-377 16,27 0-1865-16,-27 0 1941 0</inkml:trace>
  <inkml:trace contextRef="#ctx0" brushRef="#br0" timeOffset="201676.5086">23734 759 2828 0,'0'-12'169'0,"0"2"286"16,0 6-88-16,0-7 389 15,0 4-316-15,0 5-338 0,0 1 104 16,22 1 16-16,-22 0-27 16,37 43 354-16,-11 4 58 0,-26-15-373 15,15 1-81-15,-15 6-49 0,6 53 27 16,-6-51-128-16,0 1-9 16,0-2 0-16,-23-3-33 0,6 26-260 15,17-42-82-15,0-4-164 0,-18-4-177 0,18-5-298 16,0-3-212-16,0-4-1101 15</inkml:trace>
  <inkml:trace contextRef="#ctx0" brushRef="#br0" timeOffset="202013.0617">23677 610 2863 0,'-4'-14'11'0,"4"5"27"0,0-8 73 15,19-2-25-15,19 9-39 16,22-9 79-16,17-1-33 31,-33 12-97-31,44-3-6 0,-8 9 20 0,-47 2-9 0,18 24 42 16,-26 10 204-1,-20-11-22-15,-5 28 370 0,-27-21-328 0,27-1-22 16,-38 1-77-16,10-1 12 16,-34 33 163-16,28-32-144 0,-3-2-44 0,-2-2-35 0,-1 0-45 15,1-3-55-15,-33 8-49 16,36-21-37-16,8-4-143 0,3 0-120 0,9-6-385 16,-2 0-1486-16,18-23 983 15,0 23 380-15</inkml:trace>
  <inkml:trace contextRef="#ctx0" brushRef="#br0" timeOffset="202506.9285">24337 1060 1099 0,'20'0'65'0,"-20"0"98"0,18 0 95 16,-5 0 415-16,-13 0-382 16,9 0-3-1,-9-16 28-15,0 16 36 0,0 0 280 0,0-17-435 16,0 17-71-16,0 0-8 0,0 0 16 0,-17 0 7 0,17 0 78 0,-15 0-146 15,15 0-32 1,-15 24-11-16,6-24-16 0,-11 42 11 0,11-24 0 16,0 2 17-1,0 4-42-15,4 1 49 0,5 0-52 0,0 19 5 16,0-24-49-16,30-1 11 0,-11-4-46 16,5-5-57-16,30-3-275 0,-25-7 120 0,0 0-36 15,-3 0-37-15,1-24 21 0,-6 24 59 0,13-48-86 16,-25 28 269-16,-4-2 43 0,-5-4 30 15,0 0 12-15,0-1 19 0,0-19 71 16,-30 25-5-16,30 5 29 0,-30-1 13 16,13 11 18-16,-21 6 186 15,22 0-162-15,-4 0-40 0,5 25-54 0,2-8-32 16,2 3-92-16,11 23-367 0,0-21-100 16,21 29-1549-16</inkml:trace>
  <inkml:trace contextRef="#ctx0" brushRef="#br0" timeOffset="202794.0523">24873 479 4465 0,'8'0'243'0,"-5"0"-55"15,-1 0 152-15,1 19 41 0,2 5 345 16,-3-5-455-16,2 3-70 0,1 9-61 16,1 44 33-16,-4 77-123 15,-2-39-33-15,2-60-42 16,-1-2 8-16,2-1-67 16,5 26-389-16,-3-45 3 0,1-5-182 15,0-4-199-15,0-8-228 0,1-4-157 16,12-8-575-16</inkml:trace>
  <inkml:trace contextRef="#ctx0" brushRef="#br0" timeOffset="203188.1522">25261 1015 4104 0,'-18'0'101'0,"18"15"354"15,-20-15-173-15,20 0-80 0,0 0-108 16,-16 0-49-16,16 0-16 0,-13 0-23 15,13 0 11-15,-11 0-21 0,1 0 16 16,1 0-3-16,-18 14 158 0,13-14-118 16,-2 23 26-16,0-23-49 0,1 21 29 15,-12 1 73 1,18-9-77-16,0 0-46 16,2 3-20-16,3-4 20 0,4-1-15 15,0 8-52-15,0-10-22 16,24-6-74-16,-24 1-44 15,30-3 24-15,3-1-402 0,-14 0 178 16,-4 0-26-16,2-24 63 0,-3 24 63 0,-1-23 133 0,6-6 38 0,-19 13 130 0,9 0 46 0,-9 1 51 16,3 0 72-16,-3 2 83 0,0-8 392 15,0 21-284-15,-21-8-56 0,21 8-53 16,0 0 33-16,-16 20 145 0,16 5-199 16,0 26 200-16,0-33-369 15,0 0-31-15,0-1-30 0,0-1-5 0,25 14-354 16,-7-16 48-16,-18-2-170 0,24-3-255 15,-12-1-178-15,2-6-285 0,13-2-635 16</inkml:trace>
  <inkml:trace contextRef="#ctx0" brushRef="#br0" timeOffset="203497.4258">25498 1080 4415 0,'0'0'105'0,"0"0"93"0,0 0 159 0,-20 0 83 15,20 15 355-15,0-15-555 0,0 0-73 16,0 19-77-16,0-7-55 0,0 8-8 16,0-10-31-16,0 1 6 0,23 2-6 15,-23 1 13-15,0-3-11 0,14 5 12 16,-14-9-11-16,0 0 29 0,0-4-12 16,0-3-6-1,0 0 3-15,0 0-30 0,0-25 10 0,0 25-20 0,0-19 27 0,0 19-8 16,20-21 2-16,-20 3-2 15,0 18-1-15,23-15-4 0,-23 15-31 0,18-9-173 16,3 1 11 0,-9 8-69-16,-12 0-68 0,15 0-131 0,-6 0-234 15,8 0-931-15,-9 0 641 0,-1 0 206 32,0 0 183-32</inkml:trace>
  <inkml:trace contextRef="#ctx0" brushRef="#br0" timeOffset="203676.3293">25823 1044 3827 0,'0'0'145'0,"0"0"513"16,0 17-208-16,0-17-30 0,0 19-89 15,-17-19-28-15,17 23-65 0,0 5-2 16,0-11-203-16,0 2-13 0,0-2-39 16,23-2-32-16,-23 9-349 0,17-12 45 15,-17-4-76-15,0-2-169 0,19-6-150 16,-19 0-116-16,19 0-1068 0,-11-23 1264 15,-2 23 234-15</inkml:trace>
  <inkml:trace contextRef="#ctx0" brushRef="#br0" timeOffset="203852.454">26011 779 3355 0,'0'19'150'0,"-31"6"369"15,10-8-190-15,21 2-177 0,-23-1-88 16,23 2-114-16,-15 13-641 0,15-15 38 15,0-4-320-15,0-3 96 0,0 1 136 16</inkml:trace>
  <inkml:trace contextRef="#ctx0" brushRef="#br0" timeOffset="204229.3477">26137 1008 2909 0,'-19'0'71'0,"4"0"66"0,1 0 63 16,3 0 26-16,1 0 271 0,0 19 43 15,10 5-133-15,0-24-284 0,0 19-28 16,29-19-17-16,-29 17 31 16,27-17-4-16,7 18 82 15,-14-6-124-15,1-12-42 16,-2 6 30-16,6-6-62 0,21 0-3 0,-27 0-18 0,4 0 26 0,-7 0-5 15,2 0-15-15,-4-18-51 16,1 18-83-16,-13 0 85 0,-2 0 32 0,0 0 26 16,-23 0 3-1,-12 0 28-15,13 0-22 0,-3 16 19 16,2-16 9-16,-2 25-22 0,3-11 57 16,-12 15 47-16,19-9-35 0,6-3-7 15,0 0 16-15,9-3 12 0,0 18-29 0,0-16-31 0,29-1-58 16,-11-8-21-16,2 3-85 15,7-5-169-15,33-3-986 16,-26-2 380-16,1 0-191 0,0-26 206 16,1 26 217-16</inkml:trace>
  <inkml:trace contextRef="#ctx0" brushRef="#br0" timeOffset="204618.4975">26755 1111 2934 0,'0'-2'101'0,"-22"-5"384"0,22 3-104 0,-21 1-2 0,21 1-49 0,-20 1-70 16,2 1 37-16,7 0-266 0,0 0 23 16,0 0-59-16,1 20 21 0,-1-20 12 15,-9 39-31-15,9-24-21 0,0 2 18 0,3 1-13 16,2 0 44-16,1 10 35 0,5-13-66 16,0-2-49-16,0-3-56 0,21-2 13 15,-21-3-29-15,26 0-312 0,7-5 54 16,-16 0-79-16,-1 0 5 0,-1 0 8 15,19-27-231-15,-20 4 379 0,-3 8 18 16,0 0 61-16,-2-2 92 0,-2 0 113 16,2-12 364-16,-7 15-115 15,0 2 73-15,-2 5-34 0,0 1 37 0,0 6 50 16,0 0 578-16,0 0-439 0,0 20-87 16,0-20-128-16,0 26-42 0,0 3 33 0,0-13-210 15,0-1-42-15,0 1-35 16,0-4-66-16,0 0-43 0,21 7-513 15,5-11 45-15,-12-8-158 0,2 7-255 47,6-7 8-31,-2 0 274-16</inkml:trace>
  <inkml:trace contextRef="#ctx0" brushRef="#br0" timeOffset="204783.7925">27193 1044 3631 0,'-23'0'516'0,"23"0"-98"0,-22 0 116 0,22 0-115 0,-24 24 9 0,10-7 203 16,-11-17-443-16,25 21-88 0,-19-8-59 16,9 4 14-16,1-2-38 0,3 21 3 0,-1-18-27 15,7 3-3-15,-3 0-1 0,3-1 6 16,23 16-106-16,-23-21-53 0,26 0-115 16,-5-3-92-16,2-3-54 0,1-4-213 15,26-5-908-15,-25 0 505 0,2 0 134 16,0 0 208-16,-8-29 151 0</inkml:trace>
  <inkml:trace contextRef="#ctx0" brushRef="#br0" timeOffset="204976.2582">27424 1109 3163 0,'0'-3'204'16,"0"3"199"-16,0 0 135 0,0 0 133 16,0 0 424-16,-17 23-666 0,17-23-82 15,0 23-119-15,0-23-70 0,0 25-84 16,0 3-45-16,0-14-36 0,0-1 2 15,15-3-35-15,-15-2-58 0,0-1-365 16,14 3 35-16,-14-10-86 16,11 0-246-16,-11 0-136 0,9 0-32 0,3-26-1019 15,-6 2 1294-15,-2 5 214 0</inkml:trace>
  <inkml:trace contextRef="#ctx0" brushRef="#br0" timeOffset="205123.8297">27585 815 2998 0,'0'0'65'0,"0"23"45"16,-25 11 271-16,25-34-227 0,-19 29-38 16,19-9-91-16,-18-1-143 0,18 0-172 15,-13 16-968-15,13-21 439 0,0 1 140 16,0-6 202-16</inkml:trace>
  <inkml:trace contextRef="#ctx0" brushRef="#br0" timeOffset="205483.8464">27746 1007 4094 0,'0'0'182'16,"-23"0"146"-16,6 0 888 0,17 0-667 15,-21 18-119-15,11-18-215 0,-2 21-97 16,3 4-32-16,-4-9-80 0,5-1-13 16,8 0 9-16,-4-1-35 0,4 3-28 15,0 9-221-15,22-11 78 0,-22-6 4 0,24-1 13 16,-7-3-32-16,14 1-149 0,-15-6 211 15,0 0 42-15,-1 0 31 16,-1-20-34-16,0 20 18 16,11-24-140-16,-15-8 109 0,-1 12-20 0,-2-3 16 15,-2 1 25-15,-5-24 29 16,0 25 83-16,0 0-13 0,-27 6 20 0,27 6 49 0,-31 2 63 16,0 7 198-16,14 0-170 15,2 0-82-15,3 22-18 16,-1-22-22-16,13 24-18 15,-14 4-17-15,7-3-63 0,7-14-418 0,0 0-83 0,0-11-125 16,23 0-255-16,-23 0 20 16</inkml:trace>
  <inkml:trace contextRef="#ctx0" brushRef="#br0" timeOffset="205628.7652">27878 737 4239 0,'0'0'335'0,"0"0"-45"0,0 19 115 16,0-19 180-16,0 0-413 0,0 21-142 0,0-21-78 16,0 13-106-16,18-1-675 15,-18-12-29-15,19 13-347 0,-19-3 2 0,13 1 219 16</inkml:trace>
  <inkml:trace contextRef="#ctx0" brushRef="#br0" timeOffset="205919.9794">28020 1053 5164 0,'2'0'232'0,"0"0"166"0,0 0 63 15,1 0-18-15,-1 17-188 0,7-17-138 16,-8 20-122-16,0-20 4 0,-1 15 3 16,0-15-23-16,0 22 15 0,0-14-3 0,0-2 21 15,0-6-1-15,0 7-9 16,0-3 5-16,18-2-1 0,-18-2-2 0,0 0 15 15,21 0-17-15,-21-23 12 16,33-3-28-16,-18 26 7 0,0-25-13 0,1 12 10 16,1 0 9-16,5 3 3 15,17 0-21-15,-19 3 12 0,-1 7-5 16,-1 0 8-16,-2 0 5 16,7 21-133-16,-15-21 23 0,-3 30-63 15,-3-13-47-15,-2-2-81 0,0 6-38 0,0 14-520 16,-24-20 218-16,24 1-193 0,-15-3-260 0,15-13 72 15,0 11 286-15</inkml:trace>
  <inkml:trace contextRef="#ctx0" brushRef="#br0" timeOffset="206529.6844">29819 497 2643 0,'-22'-3'267'0,"22"1"57"0,-19-2 640 16,7 3-67-16,12 1-484 15,0 0 8-15,0 0 495 0,0 18-499 16,0-18-62-16,0 31-91 0,21 18 30 15,-6-15-278-15,-15 3-16 16,15 10 0-16,-2 60 0 0,-13-54 0 0,0 3 0 16,0 1 0-16,0-6 0 0,0-7 0 15,0 26-36-15,0-42-130 0,-20-5-149 16,20-9-243-16,0-2-219 16,-20-3-1384-16,5-9 791 0,15 0 135 0,-15-21 381 15</inkml:trace>
  <inkml:trace contextRef="#ctx0" brushRef="#br0" timeOffset="206869.738">29470 596 4202 0,'-2'0'169'0,"2"0"58"16,20 0 228-16,-20 0-385 0,41-23 17 15,25 5 18-15,33-3 77 16,-40 21-116-16,77-22-4 15,10 6-51-15,-75 8-13 0,52 8-20 16,-23 23 55-16,-66-23-29 16,12 49-25-16,-27 0 31 15,-18-23 5-15,-1 37 138 16,-31 8 65-16,-9-34-104 0,15 3 27 16,-5 0 18-16,-34 38 106 0,29-40-167 15,-3-1 13-15,-3 0 3 0,-1-7 9 16,-44 27 37-16,41-36-136 0,0 1-19 15,0-2-6-15,2-6 3 0,3-4 2 0,-27 1-75 16,38-11-57-16,5 0-170 16,2-26-180-16,5 5-233 0,-2-29-1431 0,18 17 846 15,1 4 230-15,0 0 390 16</inkml:trace>
  <inkml:trace contextRef="#ctx0" brushRef="#br0" timeOffset="207155.5493">30566 834 3021 0,'0'0'78'0,"0"0"102"0,-11 0 116 16,11 18 116-16,0 10 402 0,0-11-434 0,21 5 12 15,-21-1 12-15,20 4 67 16,-20 0-103 0,21 24 36-16,-6-25-297 0,-15 1-43 15,11-3-44-15,-11-3 6 0,0 14-46 0,7-21 8 16,-7-2-66-16,0-2-89 0,0-6-184 0,0-2-209 16,0 0-1071-16,0 0 640 0,16-31-171 0,-16 13 134 15,0-1 221-15</inkml:trace>
  <inkml:trace contextRef="#ctx0" brushRef="#br0" timeOffset="207340.8849">30668 715 4857 0,'12'0'108'0,"-12"22"244"16,0 17-223-16,0-25-143 16,0 1-98-16,0 0-125 0,7 11-1201 15,4-12 223-15,-3-2 106 0,-2-1 393 16</inkml:trace>
  <inkml:trace contextRef="#ctx0" brushRef="#br0" timeOffset="207604.745">30879 952 5215 0,'0'0'22'0,"-15"0"80"16,15 0 416-16,0 0-197 0,0 0-44 0,0 24-111 15,20-24-42-15,-20 22-22 0,18-5 27 16,-1 15-103-16,-17-14-29 0,14-3 1 16,-14-2 10-16,9 8 21 0,-9-13-28 15,0 1 15-15,0-9 3 0,0 0 5 0,0 0 6 16,-17-20-33-16,17 20-8 16,0-31-4-16,0 7 4 15,0-2-1-15,0-25-66 0,0 25 31 16,20 4-25-16,-20 4 15 0,23 2 17 15,-23 2-23-15,25 8-56 0,-3 6 5 0,-12 0-43 16,-10 0-130-16,18 0-112 16,-3 20-1062-16,-7 6 540 0,0-26-252 0,-1 24 286 0,1-12 163 15</inkml:trace>
  <inkml:trace contextRef="#ctx0" brushRef="#br0" timeOffset="207917.4113">31287 970 4030 0,'0'14'88'0,"23"-14"-2"0,-23 10 15 16,17-10-37-16,-17 0-31 0,44 0-63 16,-24 0-63-16,0 0-86 0,1 0-106 0,1-21-84 15,-2 21 0-15,14-33-221 0,-23 19 428 16,-1 1 76-16,-6-1 62 0,-3 0 43 15,-1-8 108-15,-21 13-38 0,21 3 25 16,-34 6 35-16,12-5 60 16,0 5 75-16,-24 0 527 0,25 26-413 0,0-26-59 15,2 28-89-15,5-11-20 0,2 3-11 16,2 23 236-16,10-24-283 0,0 1-69 0,0 0-56 16,24 0-44-16,10 14-419 15,-12-19 92-15,7-3-315 16,2-2-155-16,4-1-368 0,6-6-78 0</inkml:trace>
  <inkml:trace contextRef="#ctx0" brushRef="#br0" timeOffset="208134.4866">31957 906 4703 0,'-30'0'148'0,"13"0"159"0,3 0 141 15,-1 0 27-15,-11 17 350 0,11 3-350 16,6 6-156-16,9-9-234 15,-6-1-24-15,6 1-45 0,0 3-7 16,0 0-14-16,0 23-7 0,18-23-13 16,-18 1-34-16,19-2-68 0,-19-4-57 15,48 12-438-15,-28-21 107 16,2-4-130-16,0-2-261 0,2 0-235 16,0 0-111-16,28-18-634 0</inkml:trace>
  <inkml:trace contextRef="#ctx0" brushRef="#br0" timeOffset="208405.3368">32304 497 5167 0,'-22'-14'238'0,"3"8"93"0,19 2 130 16,0 1 40-16,-14 1 440 0,14 2-646 15,0 0-111-15,0 0-115 0,25 24-65 16,2-24-4-16,-8 29 0 0,1-9 0 15,19 33 0-15,-22-24 0 0,-1 7 0 0,-2 6 0 16,-2 1 0-16,-1 51 0 0,-11-45 0 16,7 2 0-1,-7-5 0-15,0 1-56 16,0 28-434-16,0-50 9 0,0 4-196 0,0-12-20 0,0-5-231 0,0 1-102 31,20-9-1247-15,-20-4 1454-16,12 0 286 0</inkml:trace>
  <inkml:trace contextRef="#ctx0" brushRef="#br0" timeOffset="208573.8264">32308 761 4779 0,'0'0'411'16,"0"0"-41"-16,0 18 45 0,25-18-14 0,8 14 251 16,-13 7-543-16,3-8-73 0,2 2-96 15,2-2-178-15,31 13-1009 0,-28-17 124 16,1-2-335-16,3-1 203 0,-2-6 179 15</inkml:trace>
  <inkml:trace contextRef="#ctx0" brushRef="#br0" timeOffset="208899.8559">32997 916 4777 0,'0'-24'101'0,"-22"24"97"0,22-15 133 0,-25 15 135 16,11-20-9-16,-14 6 289 15,15 14-498-15,-1 0-39 0,-1 0-42 0,1 0-38 16,-13 27-43-16,15-27-83 0,0 29 2 16,-2-14-13-16,4 4-1 0,-8 24-119 15,11-21 20-15,3-3-38 0,1 2-11 16,3-6-4-16,0 2-1 0,0 6-129 16,23-17 118-16,-23-6-36 0,25 0-50 15,-8 0-13-15,17 0-166 0,-19-23 321 16,4 23 49-16,-1-32 28 0,-3 18 67 15,1-1-30-15,9-16 81 0,-16 14-21 16,0 3 95-16,-4 5 79 16,-1 9-14-16,-2-11 259 0,-2 11-282 0,0 0 4 15,0 0 1-15,0 26 8 0,0-26-68 16,0 51-13-16,0-30-117 0,0-2-21 16,0 2-72-16,0 1-145 0,-13 9-837 15,13-20 56-15,0 0-386 16,0-2 10-16,0-9 107 0</inkml:trace>
  <inkml:trace contextRef="#ctx0" brushRef="#br0" timeOffset="242185.769">26847 2175 2824 0,'0'-3'353'15,"0"0"-43"-15,0 3 77 0,0-2-34 16,0 2-11-16,0 0-66 0,0 0 102 16,0 0-199-16,0 0 49 0,0 0 26 15,0 0 69-15,0 21 265 0,16-21-352 16,-16 18-38-16,0-4-51 0,13 3-32 16,-13 2-43-16,0 18-61 0,0-24-35 0,0 2-38 15,0-2-49-15,0-1-69 0,0 2-444 16,0-9 127-16,0-3-117 15,-15-2-260-15,15 0-256 0,0 0-65 0,-9-25-615 16</inkml:trace>
  <inkml:trace contextRef="#ctx0" brushRef="#br0" timeOffset="242405.1425">26838 1922 5148 0,'0'0'34'16,"0"0"48"-16,0 0 36 0,0 0-6 15,0 0-5-15,0 0-106 0,0 0-135 16,0 20-173-16,25-20-351 0,-25 0-262 16,48 17-1439-16,-29-17 1615 0</inkml:trace>
  <inkml:trace contextRef="#ctx0" brushRef="#br0" timeOffset="242861.962">27262 2235 3134 0,'1'0'24'0,"3"0"17"15,-2 0 12-15,-2 0-5 0,2-20 0 16,4 20 134-16,-2-14-34 0,-4 14 14 16,6-12-6-16,-5 12-6 0,-1-10 87 15,0 2-102-15,0 8-15 0,0-7 58 16,-19 7-19-16,19 0-19 0,-44-2 166 15,23 2-140-15,2 0-7 16,-4 0-24-16,0 26 11 0,-24 0 28 0,29-10-142 16,-2 1-16-16,7 1-27 15,0 0 14-15,5 0-47 0,8 10-185 16,0-17 27-16,20-3-33 0,-20-8-49 16,36 4-85-16,14-4-649 0,-24-18 462 15,1 18 103-15,0-32 111 0,-2 15 19 0,0-5 28 16,18-28-266-16,6-39 223 15,-22 21 464-15,-20 29 21 16,-5 0-18-16,2-5 20 0,-4-2 70 16,0-42 378-16,0 48-210 0,0 0 47 0,-27 7 24 15,27 8 15-15,-19-11 323 16,19 25-542-16,0 5-2 0,-12 3-30 0,12 3 72 16,0 0 21-16,0 28 204 0,0-10-314 15,0 6-26-15,0 2-8 0,0 3 14 16,16 46 102-16,-16-36-184 0,0 5-27 15,0 0-26-15,0-1-12 0,9 0-15 16,0 40 0-16,-9-45-89 0,11-4-85 16,-6-2-132-16,3-8-159 0,8 15-864 15,-7-32 341-15,-2 2-120 0,4-9-133 0,0 0 18 16,1 0 408-16</inkml:trace>
  <inkml:trace contextRef="#ctx0" brushRef="#br0" timeOffset="243215.0951">27580 2148 4116 0,'-12'0'141'0,"12"13"-19"0,-8-13 29 0,8 11-29 16,0-11-50-16,0 17 8 0,0-11-98 15,0 0 19-15,29-1-42 0,-29-3-50 16,31-1-40-16,7-1-325 0,-18 0 253 15,-2 0 28-15,0-20 46 0,-1 20 22 16,-5 0 32-16,4-25 16 0,-10 5 57 16,-6 9-6-16,5-3-3 0,-5 1 22 15,0-15-23-15,0 16 15 0,-28 0-3 16,28 2 54-16,-26 3 52 0,12 2 57 16,-21 2 304-16,19 3-215 15,2 0-17-15,3 19-42 0,1-19-48 0,10 27-42 0,-8 10-6 16,8-14-63-16,0 2-41 15,29 1-18-15,-29 0 30 0,59 23-174 16,-32-25-137-16,2-4-291 0,1-4-150 0,5-3-237 16,0-7 86-16,28-3-281 0</inkml:trace>
  <inkml:trace contextRef="#ctx0" brushRef="#br0" timeOffset="243600.8399">28189 2080 4579 0,'-27'0'178'0,"27"0"93"16,-25 0 105-16,25 0-26 0,-49 0 197 16,33 0-390-16,-3 0-53 0,3 0-25 15,-4 17-6-15,1-17-11 0,-16 18-6 0,21 7-40 16,-3-13-33-16,2 5 16 0,3 3 1 16,-3 18-3-16,13-21-25 0,1 1 2 15,1 1-19-15,0-3-22 0,20-4-22 16,7 2-132-16,-27-9 49 0,32-3-14 15,-12-2-67-15,-2 0-8 0,-2 0 30 16,18-28-163-16,-18 5 214 0,-3 8 30 16,-1-1 46-16,0 0 2 0,2-18 41 15,-14 15 50-15,5-5 29 0,-5 2 29 0,0 0 46 16,0 3 53-16,0-13 161 0,0 21-143 16,0 3-47-16,0 6-18 15,0 2-6-15,0 0 135 0,0 25-175 0,0-25 42 16,0 30-63-16,0-9-53 15,20-2 75-15,-20 19-159 0,18-19 22 0,-18 0-125 16,13-2-226-16,-13-2-247 0,25 4-1154 16,-14-11 918-16,1-8 215 0,0 0 233 15</inkml:trace>
  <inkml:trace contextRef="#ctx0" brushRef="#br0" timeOffset="243846.8769">28461 1518 4972 0,'-17'0'96'0,"17"0"123"16,0 25 218-16,-22-25 161 0,22 36 27 15,-15 13 329-15,15-14-748 0,0 3-122 16,0 4-84-16,0 4 0 0,0 52 0 0,0-46 0 16,20-3 0-16,-20 4 0 15,0-2 0-15,20-3 0 0,-6 34 0 0,-14-45-53 16,0-8-186-16,11-4-217 15,-11-10-344-15,8 5-1860 0,-8-17 1068 16,0-3 344-16</inkml:trace>
  <inkml:trace contextRef="#ctx0" brushRef="#br0" timeOffset="245091.6996">28225 3425 3152 0,'-10'14'257'15,"4"-14"30"-15,6 0 83 0,0 0 7 16,0 0-18-16,0 0-78 0,0 0 156 0,0 0-240 16,0 0 3-16,0 0-19 0,0 0 18 15,0 0 146-15,0 0-171 0,0 17 13 16,0-17-8-16,15 22 37 0,-15-7 33 15,0 23 150-15,8-13-288 0,-8 5-77 16,0 5-34-16,0 3 0 16,0 55 0-16,0-45 0 0,0 5 0 0,-21 3 0 15,21-2 0-15,0 1 0 0,-12 51 0 16,12-58 0-16,0-2 0 0,0-2 0 16,0-6 0-1,0 23 0-15,0-36 0 0,0-6 0 0,0-3 0 0,16-5 0 16,-16-2 0-16,16 1 0 15,-16-5 0-15,0-5 0 16,0 0-83-16,0 0-217 0,0 0-1257 0,0 0 162 0,0-21-352 16,0 21 372-16</inkml:trace>
  <inkml:trace contextRef="#ctx0" brushRef="#br0" timeOffset="245932.182">27726 4584 2149 0,'0'0'94'0,"0"0"96"0,-18 2 481 0,18-2-216 16,0 0 36-16,0 0-47 16,0 0 2-16,-10 0-84 0,10 0 283 0,0 0-361 15,0 0-29-15,0 0-38 0,0 0-22 16,0 0 148-16,18 0-178 16,-18 0 2-16,23 0-18 0,-3 14-7 0,5-14-38 15,50 0-24 1,-27 0-63-1,8 0 9-15,10 0-26 0,4 0 29 0,78 0-40 0,-73-20 43 0,-2 20-16 0,-2 0 18 16,-11-17-34 0,-7 17 0-16,20 0 0 0,-48 0 0 0,-11 0 0 15,-8 0 0-15,-6 0 0 0,0-10 0 16,-24 10 0-16,24 0 0 0,-33 0 0 0,14 0 0 16,0 0 0-16,-13 0 0 0,20 0-102 15,12 0-135-15,-15 0-176 0,15 0-313 16,0 0-1473-16,0 0 681 0,0 0 196 15,24 0 373-15</inkml:trace>
  <inkml:trace contextRef="#ctx0" brushRef="#br0" timeOffset="246366.1107">28114 4750 1811 0,'0'0'103'0,"0"0"58"0,0 0 105 16,0 7 469-1,0-7-315-15,0 0 5 0,0 0-39 0,0 3-6 16,0-3-67-16,0 1 118 0,0-1-270 0,19 2-22 16,-19-2-1-16,23 0-71 0,15 0 32 31,-14 0-102-31,2 0-5 0,7 0-16 0,0-20 20 0,28 20 35 15,-37 0-29-15,-2-11-90 16,-5 11-58-16,-7 0 9 0,-7 0-60 16,-3 0-167-16,-23 0 14 0,23 0-160 0,-35 0-137 0,12 0-156 15,1 0-101-15,-24 0-487 0</inkml:trace>
  <inkml:trace contextRef="#ctx0" brushRef="#br0" timeOffset="246781.6364">27798 5049 1826 0,'-21'0'95'0,"9"0"57"0,-11 12 411 16,23-7-224-16,-15-5 61 16,15 7 52-16,-10-2 8 15,10-1-34-15,0 6 163 0,27-7-395 0,-7 0-19 0,8 0-13 16,7-1-26-16,62-2 95 0,-36 0-144 15,8 0-23-15,9-24 14 0,5 24-2 16,4-16 6-16,83-1 46 0,-89 17-125 16,-13-11-6-16,-10 11-25 0,-12 0-25 15,8 0-68-15,-49 0 71 0,-5 0 6 0,0 0-20 16,-41 0-82-16,10 0-63 16,-45 0-406-16,35 0 100 0,2 0-233 15,5 0-211-15,3 0-240 0,-13 0-411 0</inkml:trace>
  <inkml:trace contextRef="#ctx0" brushRef="#br0" timeOffset="247120.6815">28116 5317 2357 0,'0'0'56'0,"-2"3"89"0,0-3 118 16,2 0 104-1,0 0 332-15,0 0-459 0,0 0-43 16,20 0-32-16,-20 0 1 0,35 0 9 0,20 0 56 0,-21 0-138 0,4 0-51 15,2-17 0-15,0 17-18 16,30 0-8-16,-43-15-28 0,-3 15-38 0,-7 0-46 16,-6-9-85-16,-4 9-134 15,-7-8-756-15,0 8 298 0,0-3-127 0,-29-2 119 16,29 1 135-16</inkml:trace>
  <inkml:trace contextRef="#ctx0" brushRef="#br0" timeOffset="247629.299">28401 5286 2868 0,'0'0'146'0,"0"0"179"0,0 0 192 15,0 0 115-15,0 16 515 16,0-3-669-16,0-13 14 0,0 19-1 16,0 0-22-16,0 2-132 0,0 36-48 15,0-21-289-15,0 6 0 0,16 8 0 16,-16 11 0-16,15 63 0 0,-15-59 0 0,0 9 0 16,0 2 0-16,11-1 0 15,-11 0 0-15,0 65 0 16,4-70 0-16,-4-3 0 0,2-4 0 15,-2-5 0-15,4 42 0 0,1-58 0 0,-2-5 0 0,0-3 0 16,1-6 0-16,-1-5 0 0,3 14 0 16,-4-25 0-16,-1-3 0 0,1-4 0 15,0-5-36-15,1 0-708 0,3-22-74 16,-1 3-540-16,1 0-340 0,4-8 127 16,0-6 342-16</inkml:trace>
  <inkml:trace contextRef="#ctx0" brushRef="#br0" timeOffset="249438.2583">28210 3400 2770 0,'0'0'99'0,"0"0"95"0,0 0 106 16,0 0 127-16,0 0 334 0,0 0-451 15,0 0-107-15,0 0 11 0,0 0 23 16,0 0-20-16,0 0 205 0,0 0-257 16,0 0-3-16,0 0-25 0,30 0 34 15,14 17 140-15,-14-17-153 0,10 0 8 16,12 0-20-16,10 0 16 0,9 0-10 0,95 0 60 15,-74 0-173-15,4 0-23 16,-2 0-17-16,-2 0-8 16,68-19-8-16,-94 19-1 15,-6 0 16-15,-11-14-7 0,-10 14 7 0,-10-10 2 0,4 2 35 16,-22-5-11-16,-6 7 3 16,-3-3-15-16,-2 4-12 15,0-3 0-15,0 6 0 0,-24-1 0 0,24 1 0 0,0-2 0 0,0 3 0 16,-15 0 0-16,15-2 0 0,0 3 0 0,0 0 0 15,0 0 0-15,0 0 0 16,0 0 0-16,0 0 0 0,0 0 0 16,0 0 0-16,0 0 0 0,0 0-9 15,0 0-26-15,0 0-38 0,0 0-23 16,0 0-14-16,0 0-73 0,0 0 103 16,0 0-5-16,0 0-21 0,0 0-23 15,0 0-18-15,0 0-233 0,0 0 177 16,0 0-4-16,0 0 32 0,0 0 21 0,0 0-84 15,0 0 145-15,0 0 24 16,0 0 20-16,0 0 18 0,0 0 18 0,0 0-28 16,0 0 48-16,0 0 9 0,0 0 17 62,0 0-19-62,0 0-16 0,-10-15 55 16,10 15 54-16,0-9 39 0,0 9 46 0,0-11-13 0,-7 4 223 15,3 3-220-15,2 0 2 0,0 4-42 0,-2-3 45 0,-7 2 190 16,5 1-165-16,1 0-68 0,-4 0-63 0,-1 0-31 0,0 0-50 16,-12 25 0-16,13-25 0 0,-2 0 0 15,-2 24 0-15,3-24 0 0,-10 19 0 0,12 5 0 16,1-11 0-16,0-1 0 0,5 1 0 16,2-2 0-16,0 14 0 0,19-11 0 0,-19-3 0 15,30 2 0-15,-13-8-14 0,25 4-122 0,-21-6 1 16,0-1-40-16,-1-2-2 0,-2 0 11 15,-2 0-7-15,12-19-112 47,-19-2 163-31,0 21 30-16,-4-32 27 0,0 13-2 0,-3-25-27 0,-2 24 53 0,0 0 23 0,0 1 4 0,-24 2 17 0,24 5 7 0,-21-2 118 0,-3 8-34 0,24 6 25 0,-27 0-25 16,13 0-1-16,-12 0 14 15,15 28-84-15,1-28-15 0,2 28 1 0,1-13-2 0,7 2 4 16,-3 15 8-16,3-15-18 0,0-2 5 15,21-6-5-15,-21 4 0 0,16 3-35 16,3-14-7-16,-19 3-22 0,19-3-12 0,-19-1-33 16,20-1-30-16,-1 0-244 15,-10 0 175-15,0 0-18 0,-2-17 28 16,0 17 28-16,4-20-119 0,-8 20 175 0,1-18-42 16,-2 7 47-16,0-1 7 15,-2-3 24-15,0-15 41 0,0 10 25 31,0 3-6-31,0 2 48 0,0-3 27 0,0-10 117 0,-14 16-96 16,14 5-15-16,0 3 12 0,-16 4 30 0,4-3-13 16,-12 3 136-16,10 29-94 0,-1-29 27 0,1 35-19 15,1-16 29-15,1 2-38 0,-2 21 63 0,10-21-123 16,4-5-27-16,0 0-24 16,0-4-25-16,21 6-117 0,12-12-83 0,-15-6-163 15,6 0-25-15,-2 0-148 16,-1 0-111-16,18 0-665 0,-23-25 559 15,-2 25 64-15,-4-21 57 0,-4 21 82 0</inkml:trace>
  <inkml:trace contextRef="#ctx0" brushRef="#br0" timeOffset="249850.4103">29560 3289 2284 0,'0'0'62'0,"-20"8"88"16,10-8 399-16,10 0-193 0,-8 0 50 15,8 0-2-15,0 0 3 0,0 17 135 16,0-17-393-16,0 0 5 0,0 0 32 16,0 12 44-16,0-12 18 0,18 0 156 15,-18 0-281-15,25 9-26 0,-12-9-51 16,7 0-25-16,39 6-20 0,-23-6-9 15,6 0 6-15,3 0-4 16,5 0 5-16,9 0-1 0,55 0-18 0,-56 0-14 0,-5 0-24 16,-4 0-22-16,-6 0-6 0,21-15-53 15,-43 15 101-15,-7 0 19 16,-4 0 15-16,-6-7-17 0,-4 7 23 16,0 0 41-16,-23-6-7 15,23 6-19-15,-23-4-12 0,23 2-17 16,-21-1-41-16,6 3 20 0,15-1-111 0,0 1-59 0,-10 0-61 15,10 0-71 1,0 0-640-16,0 0 351 0,0 0-145 0,0 0-32 0,0 0 25 16,21 0-350-16</inkml:trace>
  <inkml:trace contextRef="#ctx0" brushRef="#br0" timeOffset="250423.1747">30306 3237 2167 0,'0'0'65'0,"-16"0"240"15,16 0-52-15,0 0 16 0,0 0 22 16,0 0 40-16,-15 0 314 0,15 0-392 16,0 0-43-16,0 0-61 0,-7 0-4 0,7 0 29 15,-11 0 239-15,3 0-179 0,1 25-9 16,-3-25-45-16,0 22-9 16,-11 6-9-16,11-14-129 0,0 3-22 0,2-2 0 15,2-2 7-15,2 0-10 0,3 12-5 16,1-17-27-16,0 0-36 15,0-3-74-15,26-3-71 0,1-2-422 16,-10 0 313-16,-2 0 17 16,2-23 32-16,0 23-50 0,-3-25 11 15,13-4-169-15,-18 12 303 0,0 2 54 0,-3-5-2 0,-6 1 32 16,5-2 42-16,-5-14 80 16,0 19 56-16,0 4 58 0,-20 0 78 0,20 7 63 15,-18 2 297 1,-3 3-360-16,6 0-66 0,3 0-31 0,0 26-20 0,0-26-32 0,-11 47 40 15,13-26-60-15,4-3-21 16,1 3-25-16,5 0 31 0,0 16-36 16,0-21-3-16,0-3-59 0,30-3 1 15,-30-1-45-15,29-3-27 0,5-6-186 16,-18 0 112-16,2 0-38 0,-3-22-2 16,-1 22-25-16,12-24-172 15,-17-6 254-15,-2 10 6 0,0-2 24 16,-2-3 17-16,-3 2 49 0,-2-19 39 15,0 21 83-15,0 4 45 0,0 6 56 16,-25 5 97-16,3 6 407 0,22 0-246 0,-27 0-53 0,14 0-60 16,0 0-2-16,-1 26-61 15,-10-1 265-15,13-9-277 0,4 1-34 0,-1 0-39 16,8 2 1-16,-8 16 29 0,8-21-116 0,0 1-36 16,0-4 2-16,0 1-60 15,0-2-124-15,19-2-593 0,2-8 148 16,-21 0-243-16,27 0-119 0,-10 0-223 0,18-20-507 15</inkml:trace>
  <inkml:trace contextRef="#ctx0" brushRef="#br0" timeOffset="250908.0443">30292 3330 813 0,'-2'0'98'0,"0"0"129"0,0 0 473 0,-1 0-349 16,1 0-70-16,2 0 3 16,-2 0 79-16,0 0 11 0,0 0 433 15,2 0-446-15,0 0-66 16,-2 0-8-16,2-11 34 0,0 11 388 0,0 0-350 0,0 0-44 47,31 0-53-47,-8 0-6 0,8 18-64 0,58-3 62 0,-26-15-200 0,10 0-18 15,12 0-35-15,7 0 10 0,116 0-57 0,-98 0-3 0,4 0-31 0,-5-19-29 16,-6 19-27-16,-11 0 3 16,51-17-25-16,-88 4 137 0,-18 13 21 15,-15-11 21 17,-12 11 10-32,-10-8 54 0,-32 4-50 0,9 4-21 0,-7-3-15 0,-3 3 1 0,2 0-108 0,-20 0-560 0,31 0-4 0,20 0-384 15,0 0-397-15,0 0 12 16</inkml:trace>
  <inkml:trace contextRef="#ctx0" brushRef="#br0" timeOffset="252812.3148">31755 3364 1832 0,'0'-4'80'0,"0"-1"41"0,0 0 78 16,0 4 74-16,0-1-6 0,-16-4 292 15,16 6-241-15,0 0 22 0,0 0 12 16,0 0-7-16,0 0-65 0,0 0 229 15,0 0-205-15,0 17 10 0,0-17 27 16,0 16-23-16,0 6 241 0,0-8-259 16,0 6-56-16,0 5-60 0,0 3-54 15,0 44-108-15,0-25-22 0,0 4 0 16,0 10 0-16,0 5 0 0,0 9 0 16,-17 80 0-16,17-73 0 15,0-4 0-15,0-3 0 0,-10-4 0 0,10 55 0 16,0-76 0-16,0-1 0 0,0-4 0 15,0-4 0-15,0-6 0 0,0 20 0 16,0-38 0-16,0-1 0 16,0-3 0-16,0-9 0 0,0-1 0 15,0-2 0-15,0 3 0 0,0-4 0 0,0 0 0 0,0 0 0 16,0 0 0-16,0 0 0 0,0 0 0 16,0 0 0-16,0 0 0 0,0 0 0 15,0 0 0-15,0 0 0 0,0 0 0 16,0 0 0-16,0 0 0 0,0 0 0 31,0 0 0-31,0 0 0 0,0 0 0 16,19 0 0-16,-19 0 0 0,19 0 0 0,-19 0 0 15,23 0 0-15,-8 0 0 0,3 0 0 0,24 0 0 0,-16 0 0 16,3 0 0-16,4 0 0 0,3 0 0 16,39 0 0-16,-42 0 0 0,3 0 0 15,-4 0 0-15,-5 0 0 0,-5 0 0 0,2 0 0 16,-16 0 0-16,-4 0 0 0,-4 0 0 15,0 0 0-15,-22 0 0 0,22 18 0 16,-31-18 0 0,9 19 0-16,-7-4 0 0,-4-4 0 0,-44 22 0 15,30-14 0-15,1-1 0 0,-3 5 0 16,-1 0 0-16,-46 26 0 0,53-27 0 0,4-1 0 16,2-4 0-16,7 4 0 15,7-6 0-15,1 7 0 16,20-11 0-16,2-2 0 0,24-5 0 0,1 4 0 0,47-4 0 15,-29-4 0-15,11 0 0 0,5 0 0 0,5 0 0 16,1-21 0-16,57 21 0 16,-64-16 0-16,-6 16 0 0,-11 0 0 15,-8 0 0-15,6 0 0 0,-33 0 0 0,-4 0 0 16,-2 16 0-16,0-16 0 16,-29 0 0-16,-6 21 0 0,10-2 0 0,2-19 0 15,-1 20 0-15,0-12 0 0,-15 8 0 0,19-11 0 16,4-1 0-1,4 2 0-15,2-3 0 0,4-1 0 0,1 0 0 0,5-2 0 16,0 0 0-16,0 0 0 16,0 0 0-16,25 0 0 0,-25 0 0 15,0 1 0-15,17 2 0 0,-17 2 0 16,0-2 0-16,15 6 0 0,-15-2 0 0,0-2 0 16,0 4 0-16,0-2 0 0,0 10 0 15,0-8 0-15,-16 33 0 16,16-23 0-1,0-1 0-15,0 5 0 0,0 4 0 0,0 38 0 16,0-27 0-16,18 5 0 0,-18 3 0 0,18 6 0 16,-18 1 0-1,13 58 0-15,2-53 0 0,-15 3 0 0,10 1 0 16,-10 4 0-16,8-6 0 0,-2 57 0 0,-3-57 0 0,-1-4 0 16,1-3 0-16,-3-5 0 15,0 35 0-15,0-45 0 0,0-4 0 0,0-2 0 16,0-5 0-16,0 12 0 0,0-25 0 15,0-2 0-15,0-2 0 0,0-6 0 16,0 3 0-16,0-6 0 0,0-1 0 16,0 0 0-16,0 0 0 0,0 0 0 15,0 0 0-15,0 0 0 0,0 0 0 16,0 0 0 0,0 0 0-16,0 0 0 0,0 0 0 0,0 0 0 15,0 0 0-15,0 0 0 0,0 0 0 0,0 0 0 16,0 0 0-16,0-18-478 0,0-1-243 15,0 5-466-15,19 2-439 0,-19-1-98 16,0-3 397-16</inkml:trace>
  <inkml:trace contextRef="#ctx0" brushRef="#br0" timeOffset="254212.3337">28628 6856 1526 0,'15'0'130'16,"-15"0"67"-16,0 0 26 0,0 0 285 16,0 0-293-16,0 0 32 0,0 0 9 15,0 0 26-15,-21 0 389 16,7 0-527-16,14 0-10 0,-17 0 93 16,1-13-111-16,9 13-22 15,0 0 20-15,-1 0 85 0,-6 0 275 0,8 0-194 16,-1 0-13-16,1 0-28 15,-2 0 2-15,1 0-38 0,-1 15 186 0,5-15-208 16,2 0 3-16,1 12-33 0,0-12-10 0,0 0-4 16,29 0-117-16,-29 7-19 15,33-7-1-15,-11 0 0 0,12 0 0 0,44 0 0 16,-27 0 0-16,5 0 0 0,9 0 0 16,2 0 0-16,78-17 0 15,-71 17 0-15,1 0 0 0,-2-11 0 16,-1 11 0-16,-5 0 0 15,60-10 0-15,-67 10 0 0,-4 0 0 0,-3-5 0 0,-3 5 0 0,38-6 0 16,-47 6 0-16,0-1 0 16,2-1 0-16,0 2 0 15,5-1 0-15,51 1 0 0,-41 0 0 16,-2-3 0-16,3 2 0 0,1 1 0 0,54-3 0 16,-61 1 0-16,1 2 0 15,-4-1 0-15,-3 0 0 16,-3-2 0-16,33 0 0 0,-40 1 0 0,-3-1 0 0,0 1 0 15,0 1 0-15,36-5 0 0,-35 5 0 0,3-1 0 16,1 0 0-16,-1 0 0 0,-4 0 0 16,37-3 0-16,-38 5 0 0,-1-1 0 15,0 1 0-15,-2-1 0 0,29-5 0 0,-31 6 0 16,-2 0 0-16,-1-1 0 0,0 1 0 16,-1 0 0-16,22-1 0 0,-24 1 0 15,1 0 0-15,0 0 0 16,-1 0 0-16,19 0 0 0,-24 0 0 0,-1 0 0 15,-3 0 0-15,0 0 0 0,-6-15 0 16,4 15 0-16,-5 0 0 0,-3 0 0 16,2 0 0-16,-2 0 0 0,10 0 0 15,-4 0 0-15,0 0 0 16,2 0 0-16,2 0 0 0,-1 0 0 0,17 0 0 16,-14 15 0-16,-1-15 0 15,1 0 0-15,-2 0 0 0,13 0 0 0,-14 0 0 16,-1 0 0-16,-3 0 0 0,-1 0 0 15,-2 0 0-15,6 0 0 0,-9 0 0 16,0 0 0-16,-2 0 0 0,6 0 0 0,5 0 0 16,-5 0 0-16,3 0 0 0,-2 0 0 15,0 0 0-15,1 0 0 0,1 0 0 16,-6 0 0-16,-1 0 0 0,-2 0 0 16,0 0 0-16,0 0 0 0,0-15 0 15,0 15 0-15,0 0 0 0,0 0 0 16,0 0 0-16,0 0 0 0,0 0 0 15,0 0 0-15,0 0 0 0,0 0 0 0,24 0-286 16,-7 0-97-16,-17 0-356 0,13 0-448 16,-13 0-515-16,0 0 37 0</inkml:trace>
  <inkml:trace contextRef="#ctx0" brushRef="#br0" timeOffset="255188.331">30131 6888 1321 0,'0'0'64'0,"0"0"68"16,0 0 62-1,0 0 261-15,0 0-219 0,0-14-7 16,0 14 41-16,0 0 84 0,0 0 38 0,-18 0 408 15,18 0-474-15,0 0-79 0,0 0-29 0,-14 0 7 16,14 0-24-16,0 19 253 0,-11-19-236 16,11 13 9-16,0-13-29 15,0 0-11-15,0 10 179 16,0 1-188-16,0-3 20 0,0 1-8 0,20 6-32 16,-20 2-50-16,14 31-63 0,-14-22-45 0,0 5 0 15,0 0 0-15,11 3 0 0,-11 34 0 16,0-36 0-16,0 0 0 0,0 1 0 15,0-4 0-15,0-3 0 0,0 16 0 16,0-25 0 15,0-3 0-31,0-3 0 0,0-3 0 0,0 1 0 0,0-6 0 0,0-2 0 0,0-1 0 0,0 0 0 0,-21 0 0 16,-3 0 0-16,9 0 0 16,-4-18 0-16,-3 18 0 15,-1 0 0-15,-23 0 0 0,26 0 0 16,-1 0 0-16,5 0 0 0,3 0 0 0,2 0 0 0,1 14 0 15,10-14 0-15,0 0 0 16,22 0 0-16,-4 0 0 0,40 0 0 0,-19 0 0 16,6 0 0-16,9 0 0 15,4 0 0-15,69 0 0 0,-66 0 0 0,3 0 0 0,-7 0 0 16,-6 0 0-16,-10 0 0 16,11 0 0-16,-37 0 0 0,-10 0 0 15,-5 0-17-15,0 0-78 0,-35 0-92 0,-15 0-526 16,18 0 132-16,-2-17-135 0,1 17-199 15,3 0-303-15,-14-14-1242 0,26 14 1638 16</inkml:trace>
  <inkml:trace contextRef="#ctx0" brushRef="#br0" timeOffset="255546.6575">30096 7800 2756 0,'-3'6'114'0,"-1"-5"132"0,2 4 174 0,2 0 573 16,0-2-608-16,0-2-146 16,28 2-59-16,-28-3-57 0,34 0-45 0,17 0-71 15,-26 0-35-15,1 0-27 16,-2-18-5-16,1 18-11 0,14 0-158 16,-26 0 1-16,-5-14-129 15,-1 14-106-15,-7 0-104 0,0 0-7 0,0 0-670 0,-29 0 627 16,29 0 102-16,-29 19 180 0</inkml:trace>
  <inkml:trace contextRef="#ctx0" brushRef="#br0" timeOffset="255751.261">30091 8036 4806 0,'22'6'151'0,"-3"-2"209"0,2-1 177 16,4-1 65-16,31 3 96 0,-29-3-672 15,-1-2-165-15,-4 0-264 0,-4 0-349 16,-7 0-486-16,-4 0-1832 0</inkml:trace>
  <inkml:trace contextRef="#ctx0" brushRef="#br1" timeOffset="282581.1119">20898 4518 2148 0,'0'2'102'0,"0"-1"-19"15,0-1 54-15,0 0 19 0,0 0 55 16,0 0 79-16,-13 0 382 0,13 0-322 16,0 0-55-16,0 0-70 0,0 0-18 15,0 0 85-15,0 0-147 0,0 0-2 0,0 0 36 16,0 0 13-16,0 0 24 0,0 0 115 15,0 0-213-15,0 0-8 16,0 0-12-16,0 0 12 0,0 0 79 0,0 0-123 16,0 0-14-16,0 0-19 0,0 0-11 15,0 0-9-15,0 0 19 16,0-19 8-16,0 19 10 0,17-15 5 16,-17 15-6-16,0-16 35 0,11-3-42 15,-11 8-15-15,0 1-3 0,0-1 3 16,9-1-19-16,-9-10 53 0,6 12-19 0,-2 1-6 15,-2-2-10-15,0 1-9 0,2-11 5 16,-1 12-22-16,-1-3-6 0,-2 1-9 16,2 0 9-16,0-1 2 0,3-13 12 15,-5 12 4-15,2-2-2 0,0-1-4 16,3 1-16-16,-2-13 4 0,-3 13-4 16,2 1 16-16,1-1-5 15,-1 4-11-15,-1 0 19 0,1-13-3 0,1 15 0 16,0-3-2-16,-1 2-11 0,1 0 3 15,4-15 8-15,-3 16-13 0,0-3-2 16,-1-2-2-16,0 2 4 0,0-2 5 16,4-10 8-16,-2 11-8 0,-1-4 18 0,0 5-33 31,1 0 20-31,9-8-39 0,-7 11 34 0,0 2 1 0,1 0 3 0,0 1-3 0,0 1-9 16,9-9-10-16,-7 7 7 15,-1-1 12-15,0-1-5 0,0 2 3 16,8-5-37-16,-12 5 14 0,0 3-9 15,1-2 3-15,1 4 25 16,-2-3-7-16,5 0 4 0,-4 2 8 0,0 1 1 16,1 1 4-16,-2 1 11 15,0 0-11-15,-2 0-5 0,-2 0-2 16,-1 0 2-16,0 0 5 0,0 0 3 0,0 0-20 0,0 0 14 16,0 0 6 15,0 0-2-31,0 0 7 0,0 0-2 0,0 0-8 0,0 0 6 0,0 0-9 15,0 0 1-15,0 0-9 0,0 0 9 0,0 0 8 0,0 0 20 16,0 0-39-16,0 0-5 0,0 0-113 0,0 0 45 16,0 0-11-16,0 0 10 0,0 0-44 15,0 0-6 1,0 0-187-16,0 0 114 0,0 0-40 0,0 0-20 16,0 0-10-16,-18 0-275 0,18 0 200 0,0-16-103 15,-19 16 5-15,19-12-48 16,-11 12 22-16,-2-15-480 0,13 0 464 15,-11 3 93-15,11 2 49 0,-9-1 121 0</inkml:trace>
  <inkml:trace contextRef="#ctx0" brushRef="#br1" timeOffset="283085.8766">21099 3546 546 0,'-6'17'128'16,"3"-17"43"-16,1 0 76 0,2 0 35 0,0 0 7 15,0 0 176-15,0 7-262 16,0-7 20-16,0 0-2 0,0 7 51 0,0-4 12 16,0 6 183-16,0-3-258 0,0-1-24 0,0 0 4 15,0-1 2-15,0 1-74 16,21 6 18-16,1-3-129 0,-22-3 11 0,28 2-33 16,-9-2-9-16,26 8 49 0,-20-9-14 15,-1 1 15-15,0-1-22 0,-1 0-3 16,-4 0-6-16,11 1 5 0,-21-1-17 15,-3-2 26-15,-2-1-29 0,-4 2 68 16,0-1-1-16,0 4 37 16,0-3-97-16,0 3 33 0,-24-1 3 15,24 2 27-15,-21 8 11 0,21-6-49 0,-20 1 4 16,20-1 1-16,-16 3 34 0,16 0-35 16,-21 10 19-16,14-8-44 0,7-2 20 15,-8 0-22-15,8 0 14 0,-8 6-15 16,7-10 27-16,-1-2-5 0,2-1-13 15,0 0 3-15,0-5-17 0,0 1 29 16,0-1-10-16,0 0 14 0,0 0-8 0,0 0 25 16,0-17 102-16,0 17-85 15,0 0-31-15,0-18-16 0,-17 18-17 16,17-32 27-16,-19 9-14 0,8-3-6 31,-1 13 14-15,12 3 7-16,-9-1 3 0,9 1 30 0,-5 2-5 0,1-4 0 0,2 9-63 15,2 1 16-15,0 2-53 0,0 0-102 0,0 0-723 0,0 17 114 0,0-17-336 16,20 0 47 0,-20 21 190-16</inkml:trace>
  <inkml:trace contextRef="#ctx0" brushRef="#br1" timeOffset="284672.828">22019 3802 1349 0,'-3'0'83'0,"1"0"67"0,0 0 46 16,1 0 44-16,-1 0-38 0,2 0 157 16,0 0-196-16,0 0 6 0,0 0-20 15,0 0 23-15,0 0 144 0,0 0-168 16,21 0-11-16,-21 0-31 0,28 0-2 15,-12 0-18-15,28 15 64 0,31-5 62 16,-30 9-159-16,-24-12-33 16,-1-2-4-16,1 0 0 15,17 3 32 1,-20-4-50-16,2-2 14 0,0-1 2 16,0 1-1-16,2 3 14 0,23-5-35 15,-24 0-2-15,3 0 14 0,0 0-2 0,1 0 7 0,-1 0 34 16,21 15-64-16,-24-15 23 0,0 0-12 15,-3 0-4-15,1 0 36 0,12 10-50 16,-17-10 40-16,-4 8-26 0,2-8 17 16,-2 0-26-16,1 0 27 0,2 7 5 0,-9-3 14 15,1-2-36-15,0-2 19 0,2 0 14 16,2 0-16-16,-5 0-13 0,-1 0 10 16,1 0-7-1,0-21 20-15,0 21-16 0,-1 0 28 0,-3 0-15 0,0-13 27 16,1 13 7-16,-1 0-5 0,0 0-9 15,0 0 24-15,0 0-50 0,0 0 10 16,0 0 4-16,0 0-3 0,0 0 4 0,0 0-49 16,0 0 14-16,0 0 5 15,0 0 0-15,0 0 1 0,0 0 14 0,0 0-10 16,0-17 15-16,0 17-15 0,0 0 10 16,0-12 0-16,0 12 0 15,0-12 6-15,0 5 8 0,0 7 14 47,0-6-33-47,0 3 15 0,0 0-25 0,-16-6-3 0,16 5-6 16,0 0 14-16,-14-3 15 0,14 2 2 0,-12-3 2 15,1-4-15-15,11 5-15 0,-13 1 2 0,3 2 33 0,2-4-23 16,-10-1 63-16,9 4-35 0,0-2-10 0,-3 3 6 0,2-2 34 16,0 1-8-16,-8-1 57 15,11 3-82-15,0 3 15 0,0-2-1 0,0 0-3 16,0 2 58-16,4 0-37 0,1 0 21 15,0 0 13-15,2 0 4 0,-2 0-9 16,2 0 9-16,0 0-47 0,0 16-3 16,0-16 19-16,0 15-39 0,0 2 26 15,0-17-35-15,27 22-1 0,-27-12-11 16,31 1 6-16,-11-2-15 0,25 11 25 16,-20-8-28-16,-2-3 9 15,2-4-7-15,-2 3 19 0,14 6-2 0,-19-8-3 16,-6-2-8-16,-1 1 18 0,-2 0-15 0,-3 0-4 15,-1 2-9-15,-5-4 15 16,0-2-13-16,0 2 21 0,-19 7 19 16,19-6-29-16,-15 2 14 15,-7 6-30-15,22-5 18 0,-19 0 9 0,6 0 17 16,-1 0 27-16,-17 15 76 0,16-9-40 16,-2-1-1-16,0 2-4 15,1-1-3-15,0 3-16 0,-9 8 10 0,16-14-56 16,0-3-15-16,3-1 8 0,4-3-5 15,0-3 6-15,2 0-13 16,22-25-20-16,-22-6 2 0,18 12-13 0,-18-3-30 16,18-6-17-16,-18-1-18 15,19-26-23-15,-7 30 100 16,-12 6 22-16,9 0-24 16,-9 4-33-16,5 3-219 0,-5 7 19 15,0 5-79-15,0 0-145 16,0 0-355-16,0 0-132 0,0 22-1344 15,0-22 1626-15</inkml:trace>
  <inkml:trace contextRef="#ctx0" brushRef="#br1" timeOffset="285773.9843">23878 3957 1211 0,'-4'0'63'0,"0"0"50"0,1 0 55 16,1 0 63-16,-2 0 6 0,1 0 283 16,2 0-223-16,-2 0 25 15,3 0 6-15,-1 0-2 0,0 0-29 0,1 0 152 16,0 0-269-16,0 0-30 16,0 0-9-16,0 0-26 0,0 0 147 0,20 0-157 15,-20 0 39-15,25 0-78 0,-6 0-6 0,3 17-10 16,35-17 1-16,-22 14-37 15,4-14-2-15,4 13-32 0,5-13 45 16,57 16-20-16,-49-8-3 0,2-8-11 16,1 5-7-16,1-5-35 0,-1 5-4 15,44-5-44-15,-51 0 75 0,-12 0 4 16,0 0-25-16,-7 0 29 0,18 0-17 0,-31 0 38 16,-3 0-18-16,-5 0 16 0,1 0 0 15,-4 0-17 1,8 0 20-1,3 0 20-15,-2 0 5 0,-9 0-38 0,0 0-37 0,2 0 13 16,-3 0 25-16,11 0 13 0,-11 0-21 16,2 0 5-16,-1 0 23 0,-1 0-5 15,6 0 8-15,-9 0-12 0,-1 0-24 16,0 0 5-16,-2 0 19 0,-1 0-4 16,-1 0-1-16,0 0-19 0,0 0 0 0,0 0 23 0,0 0 27 15,0 0-2-15,0-19-53 16,-16 19-9-16,16-16-8 0,0 16 24 15,-14-15 9-15,4 1-12 16,10 7 16-16,-9 0 9 0,9-3-17 16,-8 1 17-16,-2-11-25 15,3 11-5-15,1-1 57 16,-1 2-35-16,-2-1 15 0,2 2-11 16,-6 0 15-16,6 7 11 0,2-2 40 15,-1 2-10-15,3 0-16 16,-1 0 58-16,1 0-40 0,3 0 7 0,0 0-23 0,0 0 12 15,0 0-29-15,21 0-30 0,-21 19-8 0,24-19 27 16,-4 21-14-16,2-21 19 0,33 24-52 0,-25-4 13 16,-2-20-23-16,5 21-30 0,-5-11 5 0,1 2-14 15,18 3-20-15,-30-7 94 0,0-5 17 0,-6 6 1 16,-3-9-11-16,-1 2-7 16,-7-2-6-16,0 0 49 0,0 0-24 0,0 0 6 15,0 0-1-15,-30 0 25 0,-1 0 12 16,12 15 43-16,0-15-27 0,-2 14 19 15,-21 9-13-15,22-13-38 0,0-2-16 16,2 2 27-16,-1-3-10 0,2-7-16 0,-11 8-45 16,15-8 38-16,3 0-5 15,2 0 15-15,0-18-96 0,2 18-362 0,6-25 88 16,0 25-128-16,0-20-213 0,0 20-158 16,19-17-259-16,0 6-622 15</inkml:trace>
  <inkml:trace contextRef="#ctx0" brushRef="#br1" timeOffset="286655.7594">25447 4443 1837 0,'0'-14'47'15,"16"14"49"-15,3-12 174 16,-19 12-117-16,19-8 1 0,-19 8 38 0,14 0 69 15,-7 0 43-15,3 0 403 0,-7 25-372 16,1-25-45-16,0 32-66 0,-1-13-31 16,-3 32 132-16,0-20-166 15,0 5 33-15,0 4-9 16,0 5 9-16,-23 5-9 0,23 57 185 0,-20-50-161 0,20 2-11 16,-13-2-53-16,13 0-21 0,-14 52 57 15,1-56-73-15,4-2-8 0,0 0-10 16,2-2-3-16,0-3-26 0,-5 43 14 15,4-48-63-15,3 1-4 0,1-3-3 0,0-4 17 16,-8 30 34-16,5-35-21 16,3 0-11-16,0-2-8 15,-2-4-6-15,0 1-8 0,1 17 0 0,4-22 0 16,-1-3 0-16,1 0 0 0,-1 0 0 0,-3 6 0 16,4-15-15-16,-2 0-20 15,1-6-22-15,2 3-17 0,-2-5 15 0,-3 0-14 16,5 0 60-16,-2 0-2 0,1 0 10 15,-3 0-10-15,0 0-11 0,0 0 27 16,2 0-2-16,0 0 30 0,1 0-32 16,-1 0-13-16,2 0-67 0,0 0-2 15,0 0-67-15,0 0-67 0,0 0-85 16,0 0-551-16,0 0 375 16,0 0-103-16,0 0-89 0,0 0-65 0,0 0-84 0,-21-17-704 15,21 17 918-15,0 0 196 0</inkml:trace>
  <inkml:trace contextRef="#ctx0" brushRef="#br1" timeOffset="287222.2273">25269 5978 1260 0,'0'-3'94'16,"0"3"63"-16,0 0 21 0,0-2 36 16,-15 2 15-16,15 0-140 0,-11 0-17 0,11 0-6 15,0 0 16-15,0 0-11 0,0 0 106 16,0 0-65-16,0 0 54 0,0 14 37 15,-8-14 64-15,8 0 36 0,0 15 322 16,0-2-344-16,-6-7-37 0,6 5-50 16,0-2 16-16,0 8 128 0,0-8-170 15,0 0-37-15,0-1-31 0,0 0 15 16,0-3-41-16,0 4 49 0,0-6-89 0,0-2-7 16,0-1 9-16,0 1 9 15,0-1 36-15,0 0-29 0,0 0-6 16,19 0-14-16,-19 0-2 0,0 0-16 15,0-20-21-15,0 3 13 0,0 3-14 0,0 0 3 16,0-2-3-16,0-19 5 0,0 18 1 16,0 0 5-16,-19 0-4 0,19 2-3 15,0 2 7-15,-13-7-2 16,13 15-6-16,0-2 8 0,0 4-7 0,0 0 19 16,0 3 23-16,0 0-19 15,0 0-9-15,0 0 26 0,0 0 12 0,0 0 24 16,22 20 116-16,1-20-123 0,-6 18-1 15,4-18-28-15,1 16 8 0,24 1 23 16,-25-8-48-16,2 0-16 16,-3-1-1-16,-4-2-2 0,9 5-1 15,-11-8 3-15,-7 0 14 0,-6-3-4 16,-1 0 5-16,0 0 13 0,0 0-8 16,0 3 25-16,-25 0 110 0,2 0-44 0,23-1 17 15,-31 4-28-15,14 3-35 16,-20 8-25-16,19-5-42 0,-2 3 0 15,3 2 0-15,-2 1 0 0,7-2 0 0,-7 14 0 16,14-18 0-16,2-2-10 16,3-1-225-16,0-3-326 0,27-6-1765 0,-27 0 579 15,28-17 260-15,-10 17 379 0</inkml:trace>
  <inkml:trace contextRef="#ctx0" brushRef="#br1" timeOffset="288673.7502">24352 6362 2492 0,'5'0'55'15,"-3"0"27"-15,1 0 17 0,-2-16 10 16,-1 16 62-16,0-12-57 0,0 12 52 16,0-8 38-16,-24 8 51 0,24-7-13 15,-37 7 220-15,18 0-253 0,-1 0 12 16,-1 0-76-16,-2 0 34 0,-31 0 104 16,28 0-160-16,-6 0 5 0,-1-17-58 15,-3 17 6-15,-3 0 10 16,-44-15 55-16,36 5-121 0,-2 10 1 0,-2-16-25 15,-2 6 14-15,-5 2-9 0,-62-13-1 16,58 8-9-16,-5 3 35 0,2-3-3 16,-4 2 26-16,-64-4 106 15,70 9-27-15,-2 1 15 0,-1-1 8 0,3 4 14 16,-47-1 133-16,64 2-155 0,2 1-14 0,6 0-26 16,8 0 13-16,11 0-34 15,-7 0 99-15,17 0-116 0,5 0-6 16,2 0-35-16,2 0-24 0,0 0 0 0,0 0 0 15,0 0 0-15,0 0 0 0,0 0 0 0,0 0 0 16,16 0-72 0,-16 0-3-16,0 0-44 0,0 0-22 15,0 0-5-15,0 0-146 0,0 0 169 32,0 0-1-32,0 0-1 0,-18 0-12 0,18 13-13 0,-10-13-268 0,10 0 278 0,0 9-75 15,0-9 99-15,0 0 56 0,0 0 1 0,0 0-17 16,0 0 20-16,0 0 59 15,0 0 1-15,0 0 3 0,16 0-19 16,-16-14 14-16,0 14 96 0,0 0-18 0,0-12 31 16,0 12 14-16,0 0 23 0,0 0 182 15,0-6-188-15,0 6-36 0,0 0-14 16,0 0-18-16,0 0-9 0,0 0 23 16,0 0-53-16,0 0-16 0,18 0-26 15,-18 0 9-15,19 0 7 0,-19 0-8 16,20 0-6-16,-7 0-18 0,0 0 25 0,0-16 4 15,11 16 4-15,-10 0-20 16,-5-9 1-16,0 9 5 0,-3 0 5 16,3-6-12-16,-7 6-5 15,-2 0-1-15,0 0 8 0,0 0 4 0,0 0 1 16,-26 0 6-16,-2 0 2 0,10 0-1 16,-2 0-8-16,-3 0 7 0,-1 0 7 15,-3 0 4-15,-23 0 53 16,23 0-6-16,2 0 6 0,0 0 18 0,2 0-3 15,-11 0 77-15,22 0-107 0,0 0 11 16,6 0-31-16,2 13-22 16,3-13 9-16,1 0-15 0,0 0 7 0,23 9-13 15,-23-9-5-15,33 7 18 0,12 1-24 16,-18 0-19-16,1-4-25 0,4 1-7 16,-1 2-4-16,3-3 4 0,30 9-48 15,-31-8 79-15,-3 2-2 0,-4-2 19 16,-1 2 8-16,14 1 14 0,-25-5 0 15,-3 1-7-15,-5-2 10 16,-3-2-7-16,-1 0 1 0,-2 0 36 16,0 0-23-16,0 0 2 0,-25 0-21 0,25-20 0 15,-21 7-3-15,21 13 12 0,-12-21-10 0,12 10-2 16,-10-2-14-16,10 1-2 16,0-5-98-16,0 8-2 0,0 9-114 0,0-5-160 15,0 5-140-15,0 0-1249 0,0 0 553 16,0 0 36-16,0 22 402 0</inkml:trace>
  <inkml:trace contextRef="#ctx0" brushRef="#br1" timeOffset="289531.6513">21819 6102 2428 0,'0'0'15'16,"11"0"96"-16,-4 0-12 15,-7 0 57-15,0 0 33 0,0 0 48 16,0 0 314-16,-19 0-294 16,19 18-27-16,-18-18-38 0,18 0-11 0,-25 0-23 0,-1 16 94 15,12-16-152-15,0 0-4 16,-4 7 20-16,1-7 52 0,1 0 52 0,-20 0 271 15,14 0-293-15,1 0-39 0,0 0-52 16,1 0-25-16,-22-18-4 0,21 18-63 16,-2-19 7-16,3 19 1 0,1-15-2 15,-1 15 5-15,-9-12 6 0,16 3-35 16,1 1-4 0,0 3-10-16,3-3 2 0,-8-6 13 0,10 7 18 0,-1-2-11 0,0 1-5 15,2 0 6-15,0 0-11 0,-1-4-6 16,3 4-6-16,-1 1-5 0,5 0 0 15,0-1-3-15,-1-9-36 0,1 8 17 16,0-1-10-16,0-2-5 0,0 2-2 16,0-3 10-16,0-10-10 0,0 13 47 15,0-2 16-15,0 3-4 0,0 0-4 0,0-5 14 16,0 8-11-16,0-1-9 16,0 5 3-16,0-3 16 0,0 2 5 15,0-4 20-15,0 6-25 0,0-3 0 16,0 4-7-16,0-3-1 0,0 2-3 0,0 0-3 15,0 1 12-15,0-2 0 0,0 2-7 16,0-1 3-16,0-1-15 0,13 0 20 0,-13 2 0 16,0 0 10-16,0-1 0 15,0 1-29-15,0 0-11 16,0 0-206-16,0 0-3 0,0 0-93 16,0 0-36-16,0 0-189 0,0 0-762 0,0 0 557 15,0 0 0-15,0 0 103 0,-24 14 4 16,24-14 222-16</inkml:trace>
  <inkml:trace contextRef="#ctx0" brushRef="#br1" timeOffset="290055.4605">21149 5808 1734 0,'-2'0'93'0,"1"0"69"0,-1-14 92 15,2 14 81-15,0 0-5 0,0 0 334 16,0 0-328-16,0 0-27 0,0 0-9 15,0 0-24-15,0-8 61 0,0 8-268 16,16 0-34-16,-16-7-4 0,0 3-15 16,0 0 5-16,15-9-28 0,-15 7 12 15,14-5-15-15,-14-1 21 0,13-2-14 16,6-19-11 0,-12 14 4-16,2 2 10 0,-1-1-3 0,0 2-5 0,-2 0 15 0,6-4-44 15,-11 13 49 1,4 0-10-16,-4 4 87 0,1 1-13 0,-2 2-72 15,0 0 42-15,0 0 29 16,0 0-40-16,0 0 19 16,0 0 24-16,0 0 34 0,21 24 66 0,-5-24-113 0,-16 23-21 15,20-7-1 1,-6 4-12-16,1-3 3 0,10 21 17 0,-14-19-11 0,-1 1-18 16,1-4 6-16,-2 2 11 0,4 13 15 15,-7-21-35-15,-2-2 5 0,-1 0-8 16,0-2 12-1,-2-3 22-15,0-1 75 0,-1-1-67 0,0-1-18 16,0 0 0-16,0 0-24 0,0 0 17 0,0 0-36 16,-19 0 19-16,19 0-5 0,-18 0 20 0,6-17 29 15,-18 17 161-15,13 0-66 16,-1 0 30-16,1 0 32 0,0 0-29 16,-8 0 28-16,16 0-216 0,0 0 0 15,4 15 0-15,0-15 0 0,2 0 0 0,3 0-177 16,0 0-102-16,0 0-243 15,0 0-218-15,0 0-376 0,27 0-1946 0,-27 0 1804 16</inkml:trace>
  <inkml:trace contextRef="#ctx0" brushRef="#br0" timeOffset="367270.2724">729 9480 2189 0,'-9'6'130'15,"9"0"39"1,0-6-129-16,0 0-12 0,0 0 32 15,0 0-21-15,19 0 21 16,-2 0-38-16,-17 0-20 0,21 0 15 16,8 0 77-16,-10 0-17 15,4-18 20-15,6 18 9 0,5 0 19 0,51 0 89 16,-41 0-152-16,2 0-27 0,9 0-16 16,5 0-10-1,1 0-5-15,84 0 0 0,-72 0 1 0,12 0-4 0,5 0-5 16,-1 0-7-16,103 0-17 0,-102 0 8 0,14 0-1 15,8 0-13-15,2 0-12 16,3 0 2-16,124 0-21 0,-112 0 46 16,0 0 14-16,4 0 2 0,1 12-1 0,1-12 9 15,137 10-14-15,-129 2-6 0,3-12 7 16,1 9-4 0,1-6-8-16,151 2-27 0,-149-3 18 15,8-1 0-15,0 4 3 0,-4 2-7 0,1-3 8 16,152 11-15-16,-156-5 31 31,2 2-1-15,1-3-5-16,-4 3-13 0,4 0-9 15,141 13-33-15,-146-14 43 0,2 0 14 0,-2 0-4 16,1-1 7-16,145 8-14 0,-149-9 6 0,6 0 6 0,1 1 8 16,3-2 2-16,0 1 7 0,148 11 0 15,-148-11 0-15,2 3 1 0,-3 1-6 16,-1 2 19-16,-4-2 1 0,143 17 36 15,-146-13-35-15,-1-1-10 0,-1-1-9 16,-2-1 1-16,137 11-8 0,-143-13 9 16,12-3 1-16,-1 2-2 0,0-2-1 0,6 0 0 15,149 7 12-15,-147-8 0 0,-1 0 4 16,-1 1 0-16,2-1-4 0,0 1-5 0,144 8-6 0,-148-10 0 16,4 1-5-16,-1-1-10 0,0 0-5 15,149 4-27-15,-156-5 29 0,11-3 7 0,1 2 9 16,2-2 7-16,-1 1 17 0,158 6 65 15,-152-6-56-15,-3 1 1 0,1 2-18 0,-2-2 9 16,3-1-4-16,161 6 11 0,-159-7-28 0,-2 0 6 16,4 1 8-16,3-3-14 15,169 6 50-15,-175-3-29 0,7-2-2 16,5 1 1-16,1 2 3 0,-1-2 0 16,172 3 34-16,-169 0-39 0,1-4 0 0,0 1 1 15,0 2 20-15,187 4 67 0,-190-7-67 16,7 3 7-16,1-3-20 0,1 1-7 15,2 2-12-15,186-3-25 16,-186-1 10-16,4 3 8 16,-1-4 12-16,2 0-26 0,1 0 10 0,191 0 2 15,-193 0-3-15,2 0 14 0,2 0-16 0,1-17-6 0,191 17 34 16,-197 0 6-16,10-17 29 0,3 17 19 16,0-15 30-16,4 15 0 0,209-12 51 15,-204 0-136-15,1 6-2 0,2 1-20 63,-3 0-15-63,408-1-16 0,-419 4 3 15,197 2-79-15,-204 0 36 0,-3 0 1 0,1 0 5 0,11 0 11 0,7 0 13 0,205 0 2 0,-203 14 34 0,-5-14 27 0,3 0 30 16,0 0 23-16,-2 11 27 0,201-2 106 0,-203-3-104 16,-1 0 1-16,-2 2-48 15,-2-3-8-15,180 12-63 0,-201-8 4 0,7-1-1 0,-10-1 11 16,-7 2-30-16,-3-4-22 15,153 7-87-15,-165-9 80 0,-10-3 18 0,-7 0-18 16,-1 0-3-16,107 0-47 0,-139 0 72 16,-6 0 13-1,-7-16-11-15,57 16-170 16,-97 0 31-16,-11-18-55 0,-7 18-18 0,4-12-285 0,-35 3 249 16,-7 0-72-16,0 0-136 0,0-1-23 0,-32-11-372 0</inkml:trace>
  <inkml:trace contextRef="#ctx0" brushRef="#br0" timeOffset="368536.1117">8996 11425 2380 0,'0'-3'92'0,"-1"-1"82"0,1 2 77 15,0 0 80-15,0 2 9 16,0 0 358-16,0 0-376 0,0 0-54 16,0 25-47-16,0-25-12 0,0 54 242 15,0-28-198-15,0 5 38 16,0 4 11-16,16 8 16 0,-16 9 22 0,16 70 278 15,6-47-416-15,-12 10-91 0,2 12-92 0,2 11-19 16,2 125 0-16,-10-112 0 0,1 4 0 16,-2-6 0-16,0-4 0 15,0-7 0-15,3 77 0 0,-2-107 0 0,1-10 0 16,1-7 0-16,-1-8 0 0,5 28 0 16,-9-53-30-16,3 1-160 15,-4-10-184-15,-1-4-311 0,-1-6-399 0,0-9-1861 16,0 0 1582-16,-24-36 428 0</inkml:trace>
  <inkml:trace contextRef="#ctx0" brushRef="#br0" timeOffset="370492.5161">8979 11405 507 0,'-17'0'14'15,"8"0"49"-15,1 0 32 0,-2 0 74 16,-4-15 297-16,5 15-204 0,-2 0-11 0,3 0-33 31,-1 0 21-31,0 0-11 0,-3 0 239 0,6 0-218 16,4 0 30-16,0 0 40 0,2 0 17 0,0 0-15 0,0 0 164 15,0 0-306-15,18 0-12 0,-18 0 35 16,22 0 0-16,10 0 175 0,-10-14-245 16,7 14-37-16,5 0 11 15,10-9 6-15,9 9 14 0,78-8 167 0,-47 8-142 16,6-8-9-16,10 8-28 16,6-3-16-16,119 2 17 0,-109 1-74 0,0 0-13 15,-2 0-4-15,-2 0-2 0,-2 0-11 16,95 20-3-16,-105-20-2 0,-3 18-8 0,2-18 9 15,3 13-13-15,101-4-8 16,-102-9 12-16,9 0 8 16,2 0 5-16,2 0 4 0,1 0-15 15,100 0-15-15,-109-17 7 0,-5 17-1 0,-9 0 0 0,-11 0-13 16,63-14-71-16,-83 14 41 16,-1 0 7-16,-5 0 19 0,-1 0 2 0,-6 0-11 15,45 0-47-15,-46 0 45 0,-6 0 14 16,0 0 14-16,-4 0-7 0,28 14 14 15,-38-14 4-15,-7 0 26 0,1 0-21 16,-7 0-7-16,-6 0 2 16,1 0-4-16,-9 0 21 0,0 0 2 0,0 0 12 15,0 0-4-15,0 0 5 0,-17 0-28 0,17 0 7 16,0 0-4-16,0 0 2 0,0 0-13 16,0 0 3-16,0 0 9 15,15 0 11-15,-15 0 14 0,0 0 28 16,0 0-11-16,0-11 2 0,0 11 57 15,0 0-67-15,0 0 4 0,0 0-8 16,0 0-26-16,0 0 17 0,0 0-15 0,0 0 12 16,0 0 11-1,0 0-11-15,0 0 16 0,0 0 7 0,0 15-27 16,0-15-24-16,0 20 0 0,0-4 0 16,0 29 0-16,0-16 0 0,16 6 0 15,-16 8 0-15,0 10 0 0,0 6 0 16,13 81 0-16,-2-61 0 15,-11 4 0-15,8 3 0 0,-2 1 0 0,5 83 0 0,-1-90 0 16,-4 2 0-16,1-3 0 0,3-3 0 16,4-2 0-1,14 65 0-15,-11-74 0 0,1-2 0 0,0-3 0 16,0-3 0 0,16 44 0-16,-20-55 0 15,-1-2 0-15,-2 1 0 0,1-6 0 16,-2-1 0-16,9 26 0 0,-13-33 0 15,-3-4 0-15,3-3 0 0,-4-4 0 0,2 11 0 16,-4-18 0-16,0-4 0 16,0-2 0-16,0-2 0 0,0-3 0 0,0 4 0 0,-19-4 0 15,19-2 0-15,0 0 0 0,-21 0 0 16,4 0 0-16,5 0 0 0,-1 0 0 0,1 0 0 16,-3 0 0-16,-1 0 0 0,-24 0 0 0,15 0 0 15,0 0 0 1,-4 0 0-16,-1 0 0 0,-34-17 0 0,30 17 0 15,0 0 0-15,-1 0 0 0,1 0 0 0,0 0 0 16,-36 0 0-16,36 0 0 0,-1 0 0 0,3 0 0 16,1 0 0-16,-32 0 0 0,34 0 0 15,-3 0 0-15,1 0 0 0,1 0 0 0,-7 0 0 16,-32-17 0-16,31 17 0 16,-4-12 0-16,-1 12 0 15,-2 0 0 1,-43-10 0-16,44 5 0 31,-6 5 0-15,1-5 0-16,4 5 0 0,-2 0 0 0,-41 0 0 0,45 0 0 0,1 0 0 15,3 0 0-15,1 0 0 0,-37 16 0 0,39-16 0 0,1 0 0 0,-3 0 0 0,2 0 0 16,-2 0 0-16,-37 0 0 0,36 0 0 0,-2 0 0 0,3 0 0 31,-3 0 0-15,-35 0 0-16,40 0-13 0,-5 0-17 15,-1 0-12-15,6 0 16 0,0 0 20 0,-36 0 9 0,38 0 0 0,-2 0-12 16,3 0 17-16,2 0-5 0,-35 0-23 0,35 0 2 0,-3 0 20 16,0 0-2-16,0 0 1 0,0 0 8 0,-33 0-4 15,32 0-5-15,-1 0-11 0,-1 0-15 0,-1 11 41 16,-36-11-8-16,38 8 9 0,2-8-25 16,-1 0 9-16,3 4 8 0,-26-4-5 0,32 0-22 15,-1 0 21-15,1 0-18 16,-3 0 22-16,3 0 7 0,-23-19-13 0,27 19-10 15,-4 0 1-15,-1 0 15 0,0-10-11 16,-26 10 8-16,24 0-17 0,2 0-26 16,-7 0-9-16,4 0-17 15,2 0-1-15,-22 19 8 16,28-19 47-16,0 0 7 0,3 0-10 16,-1 0-1-16,10 0-3 0,-12 0-4 0,10 0 19 15,1 0 9-15,4 0 4 0,-1 0-18 0,-8 0 0 16,7 0 0-16,-7-19 10 0,5 19-4 0,-1 0 6 15,-13 0-1-15,12 0 6 0,-3 0-17 16,3 0 6 0,3 0 1-16,-2 0-6 0,-8 0 24 0,10 0-26 15,1 0 13-15,1 0-6 0,1 0-10 16,-5 0 35-16,2-16-26 16,0 16 19-16,-1 0-15 0,-1 0-9 0,1 0 17 0,-13 0-14 15,11 0 23 1,4 0 0-16,0 0 47 0,4 0 16 15,1 0 86-15,4 0-111 0,0 0-9 16,0 0-10-16,0 0-11 0,18 0-21 0,-18-18-29 16,24 18-36-16,-24 0-61 15,13-10-96-15,-13 10-157 0,12-9-1069 0,-12 9 294 16,7-8-340-16,-7 1 133 0,8-3 263 0</inkml:trace>
  <inkml:trace contextRef="#ctx0" brushRef="#br0" timeOffset="371803.3073">11147 11405 1296 0,'0'-4'256'16,"0"0"-49"-16,0 1 78 15,0 2-53-15,0 1 16 0,0-3 13 0,0 3 221 16,0 0-225-16,0 0 23 0,0 0 22 16,0 0-2-16,0 0-22 0,-14 20 126 15,14-20-248-15,0 20 22 0,0-20-31 16,0 17 30-16,0 21 361 16,0-22-374-16,0 23 83 0,0-16-93 15,0 0-49-15,0 6 9 0,0 3-4 16,16 47 88-16,-16-37-139 15,15 5-16-15,-15 3 6 16,15 6-29-16,-5-1 19 0,10 56 41 0,-9-55-14 16,1 1 19-1,0-3 13-15,-3-3 5 0,6 44 32 16,-7-52-106-16,-3 1-20 0,-3-1-9 16,1-5 0-16,-1 1 0 0,8 36 0 15,-6-38 0-15,0 2 0 0,2-5 0 16,0 0 0-16,9 31 0 0,-11-34 0 0,1-2 0 0,0 0 0 0,-1 0 0 15,0-2 0-15,-4 26 0 0,1-24 0 0,1-5 0 16,-2 0 0-16,0-1 0 16,0 22 0-16,0-24 0 0,0 2 0 0,0-1 0 15,0 2 0-15,0-2 0 16,0 21 0-16,0-25 0 16,0-1 0-16,15 0 0 0,-15-3 0 0,0 7 0 15,0-13 0-15,0 1 0 0,0 2 0 0,0-5 0 16,0 1 0-16,0 12 0 0,0-9 0 15,0 0 0-15,0-3 0 0,0 1 0 16,0 11 0-16,0-13 0 0,0-2 0 16,0 3 0-16,0-2 0 0,0 1 0 15,0 2 0-15,0-5 0 0,0-1 0 0,0 2 0 16,0-2 0-16,0 2 0 16,0-4 0-16,0 0 0 0,0 2 0 15,0-2 0-15,0 0 0 0,0 0 0 0,0 0 0 16,0 0 0-16,0 0 0 0,0 0 0 15,0 0 0-15,0 0 0 0,0 0 0 16,0 0 0-16,0 0 0 0,0 0 0 16,0 0 0-16,0 0 0 0,0 0 0 15,0 0 0-15,0 0 0 0,0 0 0 16,0 0 0-16,0 0 0 0,0 0 0 16,0 0 0-16,0 0 0 0,0 0 0 15,0 0 0-15,0-19-138 0,0 19-175 0,0-19-341 16,0-18-1651-16,0 16 711 15,0-4 201-15,-17-6 399 0</inkml:trace>
  <inkml:trace contextRef="#ctx0" brushRef="#br0" timeOffset="374330.4859">13270 12346 787 0,'2'0'72'0,"0"0"78"0,0 0 74 15,0-11 361-15,-2 11-330 0,1 0-11 16,2 0 6-16,-1 0 33 0,2 0 381 16,0 0-320-16,1 0-2 0,-3 0-35 0,2 0-14 15,3 0-44-15,9 0 123 16,-5 0-226-16,1 0-35 0,1 0-8 0,1 12 4 15,28-12 53-15,-17 0-98 0,2 0-27 16,5 0 12-16,8 0 16 0,7 0-28 16,60 0-8-16,-50 0-24 15,8 0 4-15,4-15 6 0,2 15-13 16,77-10-23-16,-79 10 35 0,1 0-5 16,5-12-11-16,-1 12 23 0,-6-6-21 15,50 0 12-15,-68 1-17 0,-6 3 5 16,-5-1-3-16,-12 1 20 0,8-1 73 15,-26 1 1-15,-2 1 20 0,-2 0-4 0,-4 0 13 16,-1 1-2-16,0 0 112 0,0 0-121 0,0 0-29 16,0 0 0-16,0 0 8 15,0 0 71-15,0-2-90 0,0 2 7 16,0 0 15-16,0 0 10 16,0 0-19-16,0 0-17 0,0 0-63 0,0 0 0 15,0 0 0-15,0 0 0 0,0 23 0 31,14-23 0-31,-14 22 0 16,0-4 0-16,0 4 0 0,0 9 0 0,0 44 0 16,0-28 0-16,19 6 0 0,-19 7 0 0,0 6 0 15,18 71 0-15,-6-70 0 0,-12 2 0 0,0-2 0 0,12 0 0 16,-12-5 0-16,11 47 0 0,-8-64 0 16,4 1 0-16,1-7 0 0,1-3 0 0,12 15 0 15,-12-34 0-15,3-4 0 0,0 0 0 16,-1-10 0-16,3-3-44 0,6 0-558 0,-8-19-139 15,-3 19-440-15,-1-22-363 16,1 22-127-16</inkml:trace>
  <inkml:trace contextRef="#ctx0" brushRef="#br0" timeOffset="375670.1006">14917 13534 1443 0,'0'0'153'0,"0"-1"62"0,0 1 73 16,0 0-26-16,0-4 157 0,0 0-242 15,0 4 12-15,0-2 12 0,0 1 28 0,0 0 14 16,0-1 298-16,0 2-252 0,0 0-27 16,0 0-65-16,0 0 29 0,0 0 190 15,15 0-172-15,-15 15 6 0,0-15-33 16,21 0 1-16,-21 13-37 0,34-13 86 15,-16 9-180-15,5-9-29 16,4 7-10-16,6-7-14 0,39 10-10 16,-34-10-29-16,3 9 6 0,-1-3 1 15,-2-1-9-15,-7-1 10 0,17 6-8 16,-33-8 11-16,-4 4-16 0,-6-3 23 16,-5 1 22-16,0 0 68 0,-23 1-59 0,23 1 0 15,-32-4 1-15,12 2-1 16,-3 3-9-16,-26 3 14 0,19-4-20 0,-4 0-13 15,-2 4-7-15,0-1 10 0,-47 12-8 16,41-8-11-16,-4-1 2 0,4-1-1 16,3 0 0-16,3 2 11 0,-20 6 1 15,32-10-1-15,7-1-9 0,6-3 0 16,3-1 22-16,4 1-34 0,4-2 13 16,0 1-30-16,26-1 27 0,-4-1 2 0,3 1-42 15,40 3-108-15,-24-4 47 16,4-1 32-16,7 1 31 0,-3-1 7 0,57 4-1 15,-59-2 18-15,1 2 3 16,-11-1 8-16,-3 5-2 16,-10-2 4-16,6 7-21 0,-26-6 23 0,-4 0 2 15,0-1 16-15,-21-1 34 0,-16 7 5 0,12-10-39 0,-6 2-5 16,-1-1-10-16,1-3 1 0,0 1-5 16,-28 3 8-16,31-2-5 15,2-1 5-15,6 2-14 0,2-3 8 16,-5 6 6-16,19-3 3 0,1 0 4 0,1-3-7 15,2 4 7-15,0-1-2 0,22 7 5 16,1-7-16-16,-23 4 0 0,20-3-2 16,-20 1-1-16,23 6 50 0,-12-4-10 15,-11 1 14-15,0 1 13 0,0 3 29 0,0 1-17 16,0 18 13-16,0-13-89 16,0 3-3-16,0 1 0 0,0 0 0 15,0 25 0-15,0-21 0 0,0 5 0 16,0-1 0-16,0 1 0 15,0-2 0-15,20 34 0 16,-4-31 0-16,-16 1 0 0,17-2 0 0,-5 1 0 16,6 30 0-16,-10-36 0 0,1 1 0 15,-3-3 0-15,0-1 0 16,-1-6 0-16,6 10 0 0,-9-17 0 0,3-2 0 16,-3-7 0-16,1 1 0 0,2-1-37 0,-4-2-149 0,-1 0-172 15,3-19-265-15,-1 19-180 0,0-22-282 16,2 1-1349-16,-3 21 1226 0,4-20 430 15</inkml:trace>
  <inkml:trace contextRef="#ctx0" brushRef="#br0" timeOffset="376054.4161">14888 14908 1400 0,'-9'0'122'0,"2"3"87"0,-2-2 111 15,0-1 120-15,3 0 31 0,-3 0 605 16,5 0-557-16,1 0-84 0,1 0-65 16,-1 0 66-16,3 0 413 0,0 0-449 15,0 18-110-15,25-18-56 0,-9 0-35 16,4 0-61-16,45 0-41 0,-22 0-101 15,10 0 1-15,7-23 37 16,8 23 15-16,79-16 44 16,-75 16-76-16,-3-16-17 15,-4 16 0-15,-11 0 0 0,-9 0 0 0,11 0 0 0,-42 0 0 0,-5 0 0 16,-7 0 0-16,-2 0 0 0,-28 0 0 31,28 0 0-31,-36 17-61 0,17-17-84 0,-4 0-96 0,3 19-128 0,-16-19-692 16,19 10 334-16,5-10-211 0,-1 0-94 0,5 0-157 15,-4 0-631-15</inkml:trace>
  <inkml:trace contextRef="#ctx0" brushRef="#br0" timeOffset="376383.3243">15203 15152 2239 0,'-4'0'97'0,"2"0"133"16,-1 13 788-16,3-13-387 0,0 10-38 15,0-10-86-15,0 8 19 0,22-8-63 16,-1 12 262-16,-21-12-560 0,31 0-79 15,-16 0-46-15,8 0-25 0,17 0-53 16,-19 0-53-16,-2 0-80 0,-5 0-121 16,-1 0-169-16,-5 0-80 15,1 0-1024-15,-9 0 701 0,0 0-182 0,0 0 156 0,0 0 151 16</inkml:trace>
  <inkml:trace contextRef="#ctx0" brushRef="#br0" timeOffset="376577.3672">15164 15337 3783 0,'0'6'224'0,"24"2"482"16,-24-8-208-16,32 0-144 0,-4 0-93 0,-1 0-45 15,4 0-182-15,32 0-494 16,-33 0-152-16,-2-14-288 0,-4 14-332 0,-5 0-21 16,-8 0 325-16</inkml:trace>
  <inkml:trace contextRef="#ctx0" brushRef="#br0" timeOffset="383248.1978">8965 12524 1625 0,'12'0'80'16,"-12"0"24"-16,0 0 79 15,4 0 38-15,-4 0-23 16,0 0 190-16,2 0-214 0,-2 0-8 0,2 0-7 0,-1 0 9 15,1 0 4-15,3 0 217 0,-3 0-141 16,0 0 9-16,0 0-34 0,1 0 3 16,-1-15 87-16,-2 15-145 15,0 0 32-15,0 0 31 0,0 0 25 16,0 0-20-16,0-8 124 0,0 8-245 16,0 0-29-16,0-7-37 0,0 7-11 0,0-3 10 15,0 2-35-15,0 1 1 0,-16-1-6 16,16 1-6-16,0 0 6 0,0 0-8 0,0 0-1 15,0 0 1-15,0 0-10 16,0 0 9-16,0 0 1 0,0 0 5 0,0 0-2 16,0 0-3-16,17 0 3 0,-17 0-8 15,12 0 8-15,-12 0-9 0,0 0 8 16,12-14-9-16,-12 14 2 0,6 0 4 16,-6 0 11-16,2 0-10 0,-1 0 5 15,0 0-3-15,0 0-5 0,-1 0 12 16,0 0-2-16,1 0 2 0,-1 0 3 0,2 0-14 15,0 0-3-15,0 0-3 16,0 0 14-16,1-18-10 16,-1 18 6-16,0 0 0 0,2 0-6 0,-4 0 2 0,0 0-1 15,0 0 7-15,0 0 24 16,0 0 65-16,0 0-26 0,-15 0-7 16,15 0 21-16,0 0-4 0,0 0-13 0,-11 0 34 15,11 0-69-15,0 0 2 16,-12 0-4-16,12 0-21 0,0 0 5 0,0 0-12 15,0 0-2-15,0 0 6 0,0 0-4 16,0 0-2-16,-16 0 9 0,16 0 7 0,-18 0-16 16,18 0 1-16,-27 0-8 15,-9 0 6-15,14 0 31 0,-4 0 40 0,1 0-4 16,-5 0 27-16,0 0-20 16,-33 0-10-16,28 0-56 0,1 0-4 0,-2 0 0 15,4 0 0-15,-31 0 0 16,32 0 0-16,-1 0 0 0,0 0 0 0,0 0 0 15,4 0 0-15,-42 0 0 0,33 0 0 16,1 0 0-16,-2 16 0 0,0-16-5 16,-37 0-15-16,42 0 5 15,-3 0 6-15,3 0-6 16,2 0 16-16,2 0-10 0,-20 0-8 0,28 0 14 16,1 0 7-16,4 0-5 0,4 0 2 0,-11 0-14 15,15-13 4-15,-1 13-16 0,2 0 0 16,0 0 9-16,-2 0-1 0,-5-6 22 15,4 6-6-15,0 0 6 0,1-6-16 0,3 6 9 32,-1-2 32-32,4 0-14 0,1 1-3 0,2 1-20 15,0 0-1-15,0 0 5 0,0 0 13 0,0 0 4 0,0 0 6 16,0 0-21-16,0 0 5 16,0 0-10-16,0 0 3 0,0 0 6 15,0 0 0-15,0 0 9 0,0 0 5 0,0 0 20 16,0 0-21-16,0 0-1 0,0 19-3 15,0-19-9-15,0 13-3 0,0 5 0 16,0-6 0-16,0 1 0 0,16 4 0 16,-16 3 0-16,0 30 0 0,19-19 0 15,-19 6 0-15,17 4 0 0,-8 0 0 16,14 51 0-16,-15-48 0 0,-1 4 0 0,0-4 0 16,1-3 0-16,-3-3 0 0,1 33 0 15,-4-40 0-15,1 1 0 16,0-6 0-16,-3-1 0 0,1 17 0 0,1-26 0 15,0-2 0-15,0-4 0 0,-2-4 0 16,0 0 0-16,0-4 0 0,0-2 0 16,0 0-30-16,0-23-197 0,0 23-242 15,-22-18-1287-15,5-4 531 0,17 22-217 16,-14-16 155-16,14 16 264 0</inkml:trace>
  <inkml:trace contextRef="#ctx0" brushRef="#br0" timeOffset="383870.8627">7723 13399 531 0,'0'0'26'0,"0"0"9"0,-11 0 35 16,11 0 41-16,0 0 53 15,0 0 256-15,-9 0-172 0,9 0-23 0,0 0 14 16,-5 0 9-16,1 0 226 0,2 0-184 15,-2 0 51-15,4 0 59 0,0 0 37 16,0 0-51-16,0 0 167 0,0 0-344 0,0 0-7 16,0 0 6-16,0 0 28 0,0 0 92 15,0 0-216-15,20 0-48 0,-20 0-16 16,28 0-13-16,-11 0-29 0,32 0-8 16,-20 0 3-16,1 0 7 0,0 0-21 15,-3 0 29-15,17 0-30 0,-28 0 14 16,-5 0-13-16,-4 0 11 15,-7 0 8-15,0 0 5 0,-26 19-17 16,26-19-57-16,-40 0-79 0,14 15-98 0,0-15-123 16,-28 0-779 15,29 0 357-15,2 0-130-16,5 0-76 0,4 0 109 0,5 0 252 0</inkml:trace>
  <inkml:trace contextRef="#ctx0" brushRef="#br0" timeOffset="384307.8542">7403 13639 1130 0,'0'0'106'0,"0"0"330"16,0 0-92-16,0 0-8 0,0 0 43 0,0 0 106 15,0 0 56-15,0 0 535 0,17 0-679 16,-17 0-74-16,37 16-61 15,-8-16 5-15,44 0 234 0,-24 0-297 16,4 0-40-16,7 0-27 0,4 0-8 16,3 0-23-1,58 0 50-15,-66 0-114 16,-8-14-29-16,-8 14-21 0,-10 0-4 0,8 0-3 16,-31 0 17-16,-7 0 4 0,-3 0-7 0,0 0-3 0,0 0 13 0,-27 0-53 0,-5 0-13 15,15 17-70-15,0-17-44 0,1 0-85 16,2 11-546-16,-7-11 227 0,21 0-226 15,-11 0-75-15,11 0-227 0,0 0-13 16</inkml:trace>
  <inkml:trace contextRef="#ctx0" brushRef="#br0" timeOffset="384743.947">7763 13897 734 0,'0'0'38'16,"0"0"57"-16,-10 0 93 0,10 0 94 15,0 0 48-15,0 0 316 16,0 0-371-16,0 0-13 0,0 0 49 16,0 0 41-16,25 0 421 0,-25 0-452 0,25 0-23 15,-7 0-69-15,-3 0-64 0,3 0-22 0,18 0 5 16,-17 0-89-16,-1 0-36 15,0 0 19-15,-4 0-40 0,8 0 3 16,-14 0-22-16,-2 0 15 0,0 0-41 16,-5 0-32-16,-1 0-44 0,0 0-336 0,0 0 7 15,0 0-167-15,0 15-121 16,-20-15-184-16,0 0-642 16,20 0 1071-16</inkml:trace>
  <inkml:trace contextRef="#ctx0" brushRef="#br0" timeOffset="385148.5815">7487 14127 1473 0,'0'0'78'16,"0"0"67"-16,0 0 46 0,0 0 319 15,0 0-279-15,0 0 22 0,0 0-21 16,14 0 27-16,-14 0 16 0,11 0 272 16,-11 0-252-16,16 0 8 0,-3 0-26 15,3 0-42-15,25 0 31 0,-12 17-186 16,7-17 51-16,10 0 28 0,9 12 57 15,8-12 38 1,80 10 215-16,-69-10-308 0,4 9-57 16,-3-4-63-16,-11 2-22 0,40 1-18 15,-68-5-10-15,-8-1-8 0,-10-2 9 0,-8 1 1 16,-8-1-33-16,-2 0-253 0,-26 0-98 0,26 0-123 16,-30 0-347-16,12-17-292 0,3-1-1388 15,-11 18 1721-15</inkml:trace>
  <inkml:trace contextRef="#ctx0" brushRef="#br0" timeOffset="386375.254">7941 14297 1572 0,'0'-5'114'15,"-14"0"248"-15,14 2-95 0,0-1-83 16,0-1-36-16,0 0-20 16,0-3-30-16,0-9 139 0,0 7-82 0,0 0 7 15,0 3-7 1,0 3 13-16,0-1 156 0,0 5-153 0,0 0 56 0,0 0 58 15,0 0-5-15,0 0 12 0,0 22 197 16,0-3-254-16,0-19 17 16,0 22-3-16,0-22 19 15,0 20 255-15,0-3-266 0,0-17-12 0,0 17-73 16,0-5-48-16,0 4-76 0,0 14-48 0,0-10 0 16,0-2 0-16,0 10 0 0,0-2 0 15,14 32 0-15,-3-27 0 0,-11 1 0 0,12 1 0 16,-12 3 0-16,16-4 0 15,-1 31 0-15,-6-33 0 16,-2-1 0-16,3-3 0 16,-3-2 0-16,4 19 0 0,-6-26 0 0,-2 0 0 15,-1-2 0-15,0-5 0 0,-2 0 0 0,0-1 0 16,0-5 0-16,0-3 0 0,0-1 0 16,0 0 0-16,0 0 0 15,0 0 0-15,0 0 0 0,0 0 0 16,0 0 0-16,0 0 0 0,0 0 0 15,0 0 0-15,0 0 0 0,0 0 0 0,0 0 0 0,0 0 0 16,0 0 0-16,0 0 0 0,0 0 0 16,0 0 0-16,0 0 0 0,-18 0 0 15,18 0 0-15,-18 0 0 0,6 0 0 0,-3 0 0 16,-18 0 0-16,17 0 0 16,-5-12 0-16,0 12 0 0,-2 0 0 0,1 0 0 15,-24 0 0-15,20 0 0 0,1 0 0 16,2 0 0-16,-1 0 0 0,-13 20 0 15,22-20 0-15,1 0 0 0,2 16 0 16,6-16 0-16,1 0 0 0,4 9 0 16,0-4 0-16,1-5 0 0,0 6 0 15,34-6 0-15,17 2 0 0,-18-2 0 16,11 0 0-16,10 0 0 0,7-22 0 0,7 22 0 16,86-15 0-16,-74 15 0 0,2-17 0 15,-6 17 0-15,-3 0 0 0,39 0 0 16,-73 0 0-16,-12 0 0 15,-6 0 0-15,-9 0 0 0,-10 0 0 0,-2 16 0 16,-32-16 0 0,12 0 0-16,-1 0 0 0,-2 0-8 15,-17 0-306-15,23 0-19 0,3 0-214 0,14 0-91 0,-21 0-195 16,21 0-216-16,-10-13-1198 0,3 13 1232 16,7 0 350-16</inkml:trace>
  <inkml:trace contextRef="#ctx0" brushRef="#br0" timeOffset="386769.8128">8042 15307 544 0,'-5'4'54'0,"4"-2"134"0,-3 3 566 16,2-5-292-16,0 0 3 0,0 2 2 16,2 0 94-16,0 1 40 0,0 1 423 15,19 0-576-15,-19-3-24 0,0 5-9 0,27-3-1 16,-1 4 111-16,-13-6-379 15,3-1-64-15,3 3-61 0,1-3-14 16,4 0-14-16,19 0-101 0,-22 0-19 16,-2 0-45-16,-5-17-65 0,-3 17-82 15,7 0-541-15,-16 0 436 0,-1 0-65 16,-1 0-21-16,0 0-133 0,0 0-52 0,-21 0-773 16,1 0 814-16,20 0 151 15,-22 0 253-15</inkml:trace>
  <inkml:trace contextRef="#ctx0" brushRef="#br0" timeOffset="387006.9642">8042 15525 2949 0,'0'8'496'0,"0"-3"5"16,22 0 144-16,-22-3-2 0,29 1 0 0,10 2 280 15,-13-5-697-15,1 0-145 0,2 0-97 16,0 0-79-16,-5 0-120 0,20-20-630 15,-30 20 93-15,-5 0-241 0,-3 0-305 16,-6 0 17-16</inkml:trace>
  <inkml:trace contextRef="#ctx0" brushRef="#br0" timeOffset="428574.3953">7196 14173 202 0,'0'-11'-20'0,"0"11"-31"0,0 0 1 16</inkml:trace>
  <inkml:trace contextRef="#ctx0" brushRef="#br0" timeOffset="430501.0216">6955 13070 1912 0,'-14'2'123'16,"11"-2"13"-16,-2 0 53 0,3 0 9 16,-1 0 15-16,1 0 16 15,-1 0 246-15,2 0-226 0,0 0-32 0,1 0-42 16,0 0-5-16,0 0 74 16,23 0-106-16,-23 0-4 0,31 0-32 0,-12 0-26 15,6 0-60-15,27 0-6 0,-26 0-20 16,-4 0 30-16,0-19-20 0,-4 19 15 31,-1 0-20-15,6-10-5-16,-15 10 10 0,-4 0-10 0,0 0-15 0,-4 0-5 0,0 0-110 0,0 0-73 0,-23 0-161 15,23 0-167-15,-23 0-146 16,23 0-193-16,-24 0-620 0</inkml:trace>
  <inkml:trace contextRef="#ctx0" brushRef="#br0" timeOffset="475269.4195">9284 11703 353 0,'10'0'-3'0,"-10"-13"-2"0,0 3 24 16,0 6-2-16,0 1 5 0,0-2-11 15,0 4-6-15,0-2 4 0,0-1-16 0,0 2 14 16,0 0 6-16,-18 0 27 0,18-1 31 16,0 2 22-16,0-6 125 0,0 5-106 15,-24 0 12-15,24-2-4 0,0 2 5 16,0-5 80-16,-16 3-101 0,16 0 9 15,0 1-8-15,0-1 10 0,0 0-15 16,0-5 91-16,0 5-97 0,0 0 3 16,0-1 32-16,0-2 45 0,17 0 256 15,-17 4-211-15,0-1 11 0,0 0 23 16,0 2 26-16,0 2-19 0,0-3 159 16,0 3-275-16,0 0-11 0,0 0-33 15,0 0-23-15,0 0 19 0,0 0 165 0,0 0-91 16,0 17-11-16,0-17-25 0,19 22 11 15,-19 14 84-15,0-14-154 0,0 7-28 16,13 0-16-16,-13 7-7 16,0-2-7-16,0 36-29 0,11-36 16 0,-11 0-17 15,7-5-13-15,-7 0-95 0,12 21-408 16,-7-30 149-16,-4-5-145 0,3 0-165 16,1-5-107-16,1-3-153 0,3-3-734 15,-9-4 1119-15</inkml:trace>
  <inkml:trace contextRef="#ctx0" brushRef="#br0" timeOffset="475546.5504">9175 11846 2280 0,'18'0'53'0,"-18"-6"271"0,18 6-17 15,-5-2 98-15,-4 0 43 0,6 2 7 16,28 0 170-16,-17 0-485 0,3 0-60 16,1 0-43-16,-2 0-27 0,-2 0-36 15,19 0-210-15,-29 0-123 0,-5 0-188 16,-6 0-122-16,-3 0-288 15,-2 0-680-15,0 0 1102 0</inkml:trace>
  <inkml:trace contextRef="#ctx0" brushRef="#br0" timeOffset="475939.4316">9374 12250 2047 0,'0'-7'42'16,"0"7"52"-16,0-6 48 0,0 2 42 0,11 4 128 0,-11-1-208 15,0 1-11-15,0 0 23 16,0 0 43-16,0 0 370 0,0 20-217 0,0-20 7 16,0 15-66-16,0-15-31 0,0 26-51 15,0 4 59-15,16-10-119 0,-16 1-30 16,0 4-11-16,0 0-19 0,0 2-46 16,11 29 1-16,-11-27-18 0,0-1-46 15,0-2-60-15,0-1-30 0,7 17-443 16,-7-24 134-16,5-5-127 0,-2-1-23 15,-2-4-83-15,1-1-9 0,4-4-432 16,-6-3 787-16</inkml:trace>
  <inkml:trace contextRef="#ctx0" brushRef="#br0" timeOffset="476169.1158">9276 12460 2533 0,'0'0'295'16,"0"0"29"-16,0 0 167 0,0 0 24 16,17 0 16-16,-17 16-58 0,33-16 197 15,-14 0-443-15,3 0-94 0,1 0-91 0,4 0-12 16,2 0-64-16,25 0-258 0,-32 0 38 16,-1 0-104-16,-2 0-184 0,-6 0-160 15,5 0-1075-15,-16 0 927 0,-2 0 171 16,0 0 230-16</inkml:trace>
  <inkml:trace contextRef="#ctx0" brushRef="#br0" timeOffset="476502.0722">9393 12768 2110 0,'0'-5'136'0,"0"1"88"16,0 3 76-16,0 1-22 0,0 0 24 16,0 0 288-16,0 19-3 15,0-19-146-15,0 20-291 0,0-20 4 0,0 21-13 16,0-5 25-16,19 22 132 15,-19-17-168-15,0 5-40 0,0 0-32 16,10 0-27-16,-10 29-40 0,0-30-25 16,0 0-39-16,8-1-86 0,-8-6-72 15,3 1-41-15,3 3-559 0,-5-11 235 0,1-5-103 16,-1-3-123-16,1-3 8 0,1 0 106 16</inkml:trace>
  <inkml:trace contextRef="#ctx0" brushRef="#br0" timeOffset="476743.8242">9268 12983 2533 0,'0'0'117'16,"0"0"97"-16,19 0 142 0,-19 0 198 15,38-15 446-15,-20 15-602 0,6-12-153 16,-1 12-83-16,2 0-60 0,24-11-58 15,-26 11-64-15,-3 0-33 0,-3 0-64 16,-6 0-52-16,0 0-189 0,4 21-887 16,-11-21 432-16,-2 16-136 0,-2-16 147 0,0 15 156 15</inkml:trace>
  <inkml:trace contextRef="#ctx0" brushRef="#br0" timeOffset="477164.6713">9343 13324 1049 0,'0'-15'222'0,"0"12"0"0,0-3 66 16,0-1-39-16,18 1 23 0,-18-1-34 15,0-5 285-15,11 10-199 0,-11-4 42 16,0 3 3-16,0 2-36 15,7-1 98-15,-7 2-279 0,5 0-23 0,-5 0-5 16,7 26 22-16,-4-26-32 0,7 51 125 0,-7-27-166 16,1 1-5-16,0 2-29 15,0-2-30-15,5 22-43 0,-5-28-37 16,0-2-54-16,0-3-64 0,1-2-125 0,0-4-218 16,0 4-854-16,-1-12 599 15,-4 0 85-15,1 0 52 0,1 0 62 0,-2-22 228 16</inkml:trace>
  <inkml:trace contextRef="#ctx0" brushRef="#br0" timeOffset="477392.652">9262 13348 3265 0,'27'0'191'0,"-27"0"177"0,36 17 110 0,-13-17 77 15,36 0 116-15,-26 10-535 0,0-10-166 16,1 0-219-16,-2 0-332 0,-8 0-327 15,15 0-1537-15,-27 0 1604 0</inkml:trace>
  <inkml:trace contextRef="#ctx0" brushRef="#br0" timeOffset="482198.3856">6822 12389 638 0,'-17'0'35'0,"-1"19"21"16,-1-8 13-16,-3 1 39 0,4 0-9 15,-29 17 91-15,22-12-112 0,1-1 23 16,0 0 26-16,-2 3 14 0,3 0 18 16,-17 22 97-16,22-19-155 0,6 2-13 15,-2 1-16-15,2 2-1 0,-7 30 37 0,11-26-66 16,0-1-3 0,2 4-4-16,-2 0 16 0,4 0-16 15,1 31 22-15,3-32-28 0,0-1 22 0,0-1 8 16,0-1-9-16,0-2-8 0,25 26-8 15,-9-28-4-15,-16-3-19 0,26 3-1 16,-11-4-5 0,25 19-16-16,-16-20 8 0,3 0 2 0,1-2 0 0,0 1 0 15,3-2-7-15,24 16-7 0,-27-16 6 0,0 0 4 16,-1-1-2-16,2-1-7 0,26 11-9 0,-25-17-3 16,1 0-16-16,1-5-16 15,1-4-9-15,2-1 2 0,34 0-52 16,-35-21 46-16,0 21-10 0,-1-24-15 0,-2 24 2 15,-1-31 14-15,19-5-12 16,-27 17 79-16,-3-1 25 0,-4-2 25 16,0 0 23-16,4-17 83 0,-11 18-86 15,0 1-1-15,-4-1-6 0,3-1 2 16,-1-2-3-16,5-25 13 0,-8 23-46 0,1-3-8 16,1 0 2-16,-2 0 1 0,3-30 34 15,-6 30-21-15,0-1-8 0,0 0 11 16,0 0 12-16,0 2 6 15,0-28 39-15,0 27-48 0,-21 3-3 16,21-2 1-16,-19 0-7 0,-7-28-16 16,10 27-15-16,-3-2 5 0,-1 0-6 15,-3-1 9-15,-1 3 21 0,-30-26 113 0,24 30 4 0,-3 6 60 16,1-1 43-16,0 8 63 16,-3 0 15-16,-37 0 188 0,32 9-343 0,1 3-82 15,1 0-24-15,-2 0-29 0,-63 44-46 16,75-44-71-16,-10 22-494 15,25-6-88-15,8-16-241 0,3 10-220 16,2-10 159-16</inkml:trace>
  <inkml:trace contextRef="#ctx0" brushRef="#br0" timeOffset="485266.3314">12910 11633 1296 0,'-11'0'189'0,"3"0"83"0,8 0-21 16,-15 0 328-16,11 0-268 0,2 0 137 16,-3 0 45-16,3 0 13 0,2 0-32 15,0 0 208-15,0 0-365 0,0 0 17 16,0 0-20-16,0 0-17 0,0 0 130 0,0 0-257 15,18 0 1-15,-18 0-28 16,23-15-23-16,12 15-12 0,-12 0-74 0,0 0-28 16,4 0-16-16,-3 0-29 15,3 0-71-15,21 0-262 16,-26 0 55-16,-7 0-157 0,-1 0-97 16,-5-13-210-16,-5 13-144 0,-4 0-1129 0,0 0 1078 15,0 0 277-15</inkml:trace>
  <inkml:trace contextRef="#ctx0" brushRef="#br0" timeOffset="485629.3961">12868 12039 1911 0,'0'0'44'0,"0"2"270"15,0 0-45-15,0-2 52 0,0 1 30 0,0-1 42 16,31 0 410-16,-10 0-496 15,1 0-91-15,11 0-96 0,2 0-38 0,3 0-60 16,31-17-2-16,-35 17-40 16,-7 0 9-16,-5 0-63 15,-8 0-53-15,-3 0-118 0,-6 0-657 0,-5 0 296 0,0 0-150 16,-28 0-74-16,8 0 90 16</inkml:trace>
  <inkml:trace contextRef="#ctx0" brushRef="#br0" timeOffset="485963.7438">12859 12344 3016 0,'-14'0'163'0,"14"15"128"0,0-15 100 0,0 12 17 15,0-12-43-15,0 9 161 0,27-9-379 16,-9 0-67-16,7 0-80 0,2 0 11 16,35 0-37-16,-35-19 13 0,3 19-41 15,-1 0-30-15,-4-17-53 0,-3 17-60 16,6 0-323-16,-18 0 181 15,-5 0-51-15,-5 0-36 0,0 20-91 16,0-20-78-16,-18 21-664 0,-7-6 796 16</inkml:trace>
  <inkml:trace contextRef="#ctx0" brushRef="#br0" timeOffset="486213.8472">12922 12730 3141 0,'0'18'174'0,"0"-8"36"0,0-1 95 16,0-1 6-16,0 0 10 0,0 1-103 0,0 0 1 15,24-6-211-15,-24-3 19 0,34 0-28 16,-12 0-47-16,26 0-329 15,-23-20-3-15,-3 20-103 0,0 0-28 0,-4-12-92 16,-4 12-3-16,6 0-491 0,-13 0 693 16,-7 0 161-16</inkml:trace>
  <inkml:trace contextRef="#ctx0" brushRef="#br0" timeOffset="486426.8501">12973 13091 2723 0,'18'5'126'0,"-18"0"121"16,19 3 126-16,-6 8 518 0,-13-8-567 16,13 3-99-16,-13-1-112 0,16 0-50 15,-10-2-42-15,15 4-119 0,-6-7-80 16,-1-4-231-16,2-1-229 0,2 0-286 15,13 0-1013-15,-16-17 1322 0</inkml:trace>
  <inkml:trace contextRef="#ctx0" brushRef="#br0" timeOffset="486940.7425">13031 13389 2227 0,'0'0'312'16,"0"0"44"-16,0 0 195 0,0 0 25 16,0 0-4-16,17 18-82 15,-2-18 205-15,-3 14-385 0,5-14-82 0,4 0-90 16,1 0-100-16,21 0-498 0,-19 0 4 15,-1 0-374-15,-5-17-200 0,-2 17-264 16,-3 0 119-16</inkml:trace>
  <inkml:trace contextRef="#ctx0" brushRef="#br0" timeOffset="490037.5078">10262 15141 3324 0,'0'-5'75'0,"0"5"96"0,0 0 115 0,-19 0 408 16,19 0-385-16,0 0-45 15,-16 0-41-15,16 0-7 0,0 0 54 0,0-20-148 16,0 20 49-16,0-16 36 0,23 16 85 16,-23-25-5-16,16-16 200 0,0 18-273 15,-16-4-26-15,0-2-22 0,11-3-39 16,-11-34-30-16,0 34-96 0,0 0-1 16,-24 2 0-16,24-1 0 15,-17 3 0-15,3-18 0 0,14 27 0 16,0 5 0-16,-11 3 0 0,11 6 0 15,0 4 0-15,0 1 0 0,0 22 0 0,17-22 0 16,-17 38 0-16,29-9 0 0,11 33 0 16,-20-26 0-16,3 4 0 0,4 0 0 15,1 1 0-15,20 31 0 0,-25-40 0 16,1 0 0-16,-1-5 0 0,1-6 0 16,-3-6 0-16,21 2 0 15,-22-17 0-15,-1 0 0 0,0 0 0 0,-2-37 0 16,14-24 0-16,-20 22 0 0,-4-13-8 47,-3-5-63-47,-4-9-29 0,0-6-21 0,-50-72-46 15,29 72 154-15,-2 8 16 0,-1 10 17 0,1 10-18 0,6-11 25 0,-4 41-9 0,21 5 13 0,0 7 3 0,0 2-4 16,0 0-19-16,0 54-34 0,20-28-73 16,-20 4-80-16,25 9-165 15,-25 1-236-15,47 43-1358 0,-31-44 659 0,0 2-25 16,3-4 307-16,-2-1 249 0</inkml:trace>
  <inkml:trace contextRef="#ctx0" brushRef="#br0" timeOffset="490400.5048">10978 14976 3244 0,'0'0'85'15,"0"0"47"-15,0 0 33 0,0 0-21 0,0 0 131 16,0 0-147-16,0 19-12 0,0-19-43 16,0 20 9-16,0-20-35 0,0 39 41 15,14-20-28-15,-14-3 23 0,17-1-11 16,-7 2 8-16,3-1-40 0,24 8 27 16,-20-15-24-16,5-9-11 0,-1 5 20 0,-3-5-20 15,16 0 11-15,-19-28-8 16,-5 28-24-16,-3-29 31 0,-2 11-5 0,-4-2-45 15,-1-26 15-15,-21 20 7 16,21 2-4-16,-34 2-7 0,13 3 9 16,-25-12 20-16,23 23-20 0,1 4-20 15,5 4 1-15,2 0-21 0,2 0-9 0,5 29-284 16,8-3-264-16,0-26-287 16,0 29-379-16,36-17 156 0</inkml:trace>
  <inkml:trace contextRef="#ctx0" brushRef="#br0" timeOffset="491082.6305">11711 14529 3459 0,'0'0'267'0,"0"-3"131"15,0 3 101-15,0 0-1 16,0 0 330-16,0 22-447 0,0-22-23 0,24 32-36 16,-24-11 13-16,16 4-15 15,7 42 98-15,-12-28-320 0,4 6-88 16,-3 2-10-16,-2 4 0 0,10 43 0 0,-13-50 0 16,-3 1 0-16,5-8 0 15,-3-3 0-15,1-9 0 0,10 12 0 16,-10-24 0-16,6-8 0 15,1-2 0-15,-5-3 0 0,14-25 0 16,-13 25 0-16,0-41 0 0,1 12 0 0,-2-1-7 0,-2 1-11 16,6-27-26-16,-11 33 19 0,3 3 6 15,-1 8 0-15,-1 5 1 0,2 7 72 16,-1 0-16-16,-1 0 5 0,1 25-28 16,2-25-15-16,-1 33 0 0,10 6 0 15,-8-16 0-15,2 4 0 16,0-2 0-16,0-1 0 0,8 16-5 15,-9-24-114-15,1 0-163 0,-1-3-236 16,2-2-273-16,1-11-261 0,5 0-1497 0,-5 0 1298 0,2-22 374 16,-1 22 357-16</inkml:trace>
  <inkml:trace contextRef="#ctx0" brushRef="#br0" timeOffset="491495.8805">12372 14984 3285 0,'1'-2'187'0,"-1"0"171"0,0 1 130 15,0-2 88-15,0-4 118 0,0 5-512 16,-22 2-22-16,22 0 27 0,-18 0 3 16,-2 0 150-16,8 0-194 0,-3 21 1 15,-1-21 22-15,0 15 14 0,0-2 2 16,-17 16 187-16,17-12-242 0,3 3-33 0,3-2-66 16,4 4-13-16,3 21 7 15,3-24-14-15,0 2-6 0,0-3-40 0,30-3-42 16,-30-3-45-16,55 5-214 0,-32-14 148 15,-2-1-15-15,1-2-13 0,0 0-16 16,12-18-266-16,-22-6 302 0,-4 24 43 16,-1-31 70-16,-7 15 64 0,0-6 19 15,0-13 34-15,0 17 2 0,0 3 35 16,-27 4 42-16,27 2 57 16,-18-1 197-16,18 10-189 15,0 0 9-15,-13 0 19 16,13 0 3-16,0 0-24 0,0 26 47 15,0 2-185-15,0-13-35 0,23 3-16 0,-23 1-18 16,17 16-132-16,3-20 14 0,-20-1-98 16,23-2-115-16,-10-2-177 0,16 2-962 15,-13-12 623-15,0 0-68 0,0 0-53 0,4-19 84 0,-5 19 228 16</inkml:trace>
  <inkml:trace contextRef="#ctx0" brushRef="#br0" timeOffset="491922.0987">12600 15008 3454 0,'0'0'228'0,"0"-7"648"15,0 7-300-15,0 0-114 0,-20 0-64 0,20 0 23 16,0 0-45-16,0 0 91 0,0 24-394 0,0-24-37 16,0 20-35-16,0-20 13 15,0 23 16-15,25-2-29 0,-25-8-12 0,24-13-5 16,-24 16-15-16,25-5-26 0,0-6-86 16,-12 1 24-16,3-6-47 0,-5 0-78 15,3 0-63-15,12-22-305 0,-14-6 359 16,4 11 63-16,-4 1 61 0,-2-3 38 15,-3 1 75-15,9-9 70 0,-12 17 4 16,-1 10-4-16,-3-12 21 0,0 12 36 16,0 0 170-16,0 0-99 0,0 0 21 15,-17 16 9-15,17-16 36 0,0 24-51 16,-19-1 100-16,7-6-216 0,12 0 12 16,0 2 4-16,-11-1 1 0,11 18 105 15,0-14-100-15,0 2 20 0,25 1-38 16,-25 0-25-16,31-4-31 15,3 26-21-15,-14-24 12 0,-2-1-9 0,0-3 24 32,-3-1 14-32,6 16 32 0,-12-22-66 0,-2 1-15 0,-7-4 0 0,0-1 0 15,0-3 0-15,-25 4 0 0,25-7 0 0,-33 0 0 16,12-2 0-16,-2 0 0 16,-21 0 0-16,19 0-8 0,4 0-108 15,2 0-128-15,5 15-181 0,3-15-300 0,-3 0-1436 16,14 0 638-16,0 0 208 0,0 0 359 15</inkml:trace>
  <inkml:trace contextRef="#ctx0" brushRef="#br0" timeOffset="493308.5437">9961 16208 1899 0,'0'0'325'0,"0"0"84"16,0 0 250-16,0 0 45 0,0 0 2 15,0 0 465-15,0 0-711 0,0 0-44 16,0 0-84-16,0-17-21 0,0 17-42 16,0 0 117-16,0 0-281 0,0 0-66 15,0 0-39-15,0 0 0 0,0 27 0 16,0-27 0-16,20 32 0 0,-20-13 0 16,18 7 0-16,-18-5 0 0,22 19 0 15,-8-23 0-15,-14-3 0 16,13-2 0-16,-6-5 0 0,-1-1 0 0,-2-6 0 15,-2 0 0-15,6-27 0 16,-6 8 0-16,3-3 0 0,2-41 0 0,-4 27 0 16,2 0 0-16,-2 0 0 0,1 1 0 15,4-23 0-15,-4 39 0 0,1 1 0 16,3 5 0-16,-4 4 0 16,4 9 0-16,4 0 0 0,-3 19-72 0,-1-19-105 15,3 30-137-15,6-10-224 0,20 23-988 16,-15-20 392-16,-1-2-266 0,2-3 137 0,2-4 206 15</inkml:trace>
  <inkml:trace contextRef="#ctx0" brushRef="#br0" timeOffset="493691.4664">10398 16278 2708 0,'0'5'58'16,"0"-5"57"-16,0 9 321 0,0-8-127 16,0 4 40-16,0-3-29 0,0 2 0 15,22 0-93-15,1 4-37 0,-23-5-141 0,24-2-36 16,-11 1 14-16,-3 0 22 0,14-1-11 16,-14-1-20-16,-1 0-13 0,-2 0-13 15,-2 0 4-15,-2 0 0 0,-3-21 8 16,0 5 9-16,0 16-13 0,0-18-10 15,-28 18-18-15,1-33-40 0,9 33 46 16,2-17 18-16,-2 17 4 0,-3-5 8 16,3 5 6-16,-18 0 105 15,17 25 12-15,4-25 53 16,3 33 42-16,2-14 37 0,3 22 258 0,7-20-316 16,0 0-32-16,24-3-90 0,-4-1-30 15,5-3-35-15,35 10-228 0,-28-16-189 0,4-2-200 16,1-6-293-16,-2 0-280 15,1 0-102-15,25 0-719 16</inkml:trace>
  <inkml:trace contextRef="#ctx0" brushRef="#br0" timeOffset="493940.9186">10816 16306 2416 0,'0'-18'157'0,"0"9"5"15,0-1 53-15,0-1 12 0,0 2 30 16,0-3 207-16,0 7-263 0,0 3-42 15,0-1-30-15,0 3 44 0,0 0-18 0,-20 0 159 16,20 17-157-16,0-17 11 0,-25 17 59 16,25-17 84-16,-19 39 275 0,2-24-341 15,17-1-48-15,-12 3-53 0,12 0 9 16,0 2-77-16,0 13 0 0,0-17-102 16,35-3-6-16,-35-2-83 0,38 1-148 15,11 1-734-15,-24-9 191 0,-1-3-176 16,1 0-201-16,-5 0-70 0,-1 0 336 15</inkml:trace>
  <inkml:trace contextRef="#ctx0" brushRef="#br0" timeOffset="494239.1814">11021 16272 3262 0,'-19'0'155'0,"19"0"174"0,-18 0 603 15,18 0-549-15,-14 0-116 0,14 0-58 0,-12 17 26 16,12-17-24-16,0 14 75 0,0-14-230 15,0 19 10-15,0-8 2 0,21 2 15 16,2 16 53-16,-23-17-104 0,34 2-18 16,-15-4-20-16,1-2-20 0,2-3 17 15,21-1-15-15,-21-4 48 0,0 0-23 16,-3 0-39-16,-3-27-47 0,9 1-155 16,-17 26 130-16,-3-30-10 0,-5 12-31 0,0-1-25 15,-32-23-172-15,13 21 242 0,-6-1 34 16,-4 2 27-16,-2 0 49 15,-2 6 15-15,-24-2 89 0,33 16-37 0,2 0 15 16,4 19-4-16,5-19-3 16,6 51-38-16,7-30-42 0,0-1-67 15,0 2-56-15,20-4-240 0,-20-1-387 16,59 10-1432-16,-33-17 1136 0,1-3 374 0</inkml:trace>
  <inkml:trace contextRef="#ctx0" brushRef="#br0" timeOffset="494832.2788">11343 16225 3376 0,'-15'-2'189'16,"15"1"106"-16,0-3 105 0,0 1 56 16,0-7 129-16,18 6-414 0,-18 1 2 15,24-1-21-15,-24 3 10 0,25 1 293 16,0 0-208-16,-25 0 50 0,16 27-3 0,-16-27 22 15,9 54 164-15,-4-33-372 16,-5 0-73-16,0 0-35 0,0-2 0 0,0 0 0 16,0 6 0-16,0-16 0 0,23-2 0 15,-23-7 0-15,0 7 0 0,19-7 0 16,-19 0 0-16,16-24-37 0,-16 24-49 16,9-27-52-16,-9 8-57 15,7-18-183-15,-2 19 228 0,1 1 34 0,-1 0 28 16,1 2 9-16,8-8-10 0,-9 23 70 15,3-11 16-15,1 11 9 16,-2-6-12-16,0 6 10 16,9 0-3-16,-10 0 27 0,1 21 24 15,0-21 9-15,1 22 21 0,4 4 27 0,-7-13-81 0,-1 1-20 16,0 0-8 0,-1-4-2-16,0 2 5 0,3 3 1 0,-6-9 5 0,2-6-13 15,0 0-24-15,3 0-30 0,1 0-152 16,-2-23 41-16,4 23-83 0,-6-32-39 0,0 13-22 47,-1 0 35-32,5-18 9-15,-4 20 217 16,3 0 52-16,-3 2 34 0,4 5 18 0,8 2 209 0,-5-2-75 0,-2 10 24 16,2 0 4-16,-2 0 60 0,1 0-24 0,13 27 165 0,-15 0-284 0,1-10-55 0,2 0-31 0,-2 1-21 15,6 13-105-15,-8-16-71 0,-4-3-171 0,7-2-193 0,-2 0-162 16,-1-4-255-16,9-6-1348 15,-3 0 1160 17,-2 0 342-17</inkml:trace>
  <inkml:trace contextRef="#ctx0" brushRef="#br0" timeOffset="495279.292">11890 15631 4446 0,'-7'-3'189'0,"5"3"242"0,2 0 941 16,0 0-655-16,0 0-211 0,0 26-201 0,23-26-109 16,-23 34-167-16,20 15-29 15,5-21 0-15,-12 11 0 0,1 2 0 0,-1 5 0 16,14 58 0-16,-18-50 0 0,0 1 0 16,2 3 0-16,-2-5 0 0,-1-7 0 15,9 37 0-15,-8-47 0 0,2-7 0 16,-1-4 0-16,0-6 0 0,11 2 0 15,-12-16 0-15,2-5 0 0,-2 0 0 16,-3-21 0-16,1 3-23 0,5-27-267 0,-8 16 33 16,-1-4-66-16,-1 0-1 15,0 2 3-15,6-26-108 0,-4 36 347 16,4 5 59-16,-2 3 25 0,1 6 28 16,5 7 52-16,4 0 215 0,-6 0-120 15,0 0-12-15,-1 26-1 0,0-26 22 16,9 39 185-16,-9-24-197 0,-1 2-13 15,-3 2-36-15,0 0-36 0,-3 1-47 16,-2 19-35-16,0-18-7 0,0-1 0 16,0-3 0-1,-27 0 0-15,2 7 0 0,25-14 0 16,-29-3 0-16,13-6 0 0,1-1-80 0,1 0-122 0,-17-30-594 0,14 10 149 16,0-2-91-16,5-2-227 15,0-5-157-15,1-26-1191 16,8 30 1566-16</inkml:trace>
  <inkml:trace contextRef="#ctx0" brushRef="#br0" timeOffset="495538.8877">12583 16194 5295 0,'-23'0'128'0,"23"0"199"16,0 0 122-16,-21 0 94 15,21 0-80-15,0 21 39 0,0-21-379 16,0 22-54-16,0-10-39 0,0 3-14 0,23 19-26 16,-23-20-109-16,0 1-81 0,18-1-137 15,-18-2-252-15,12-3-61 0,-2-3-1317 16,-10-6 742-16,9 0 7 0,-9 0 364 16</inkml:trace>
  <inkml:trace contextRef="#ctx0" brushRef="#br0" timeOffset="495759.9124">12566 15891 5338 0,'0'0'141'0,"-6"0"160"0,6 26 122 0,-9 3 357 15,6-12-627-15,3 0-169 0,0 0-194 16,0-2-235-16,19 3-253 0,1 18-1498 16,-20-21 919-16,24 2 187 0,-24-2 399 15</inkml:trace>
  <inkml:trace contextRef="#ctx0" brushRef="#br0" timeOffset="496063.7951">12621 16121 2472 0,'0'-5'67'0,"0"5"61"0,0-4 135 16,21 4 127-16,-21 0 33 0,23 0 421 15,0 0-534-15,-23 19 9 0,23-19 51 16,-12 14 56-16,-11-14 57 0,29 24 396 15,-21 1-521-15,0-11-110 0,-2 3-97 16,-6 1-91-16,11 17-60 0,-8-18 0 16,1 0 0-16,-2-2 0 0,3-1 0 0,-2-2 0 15,5 7 0-15,-8-14 0 16,0 1 0-16,3-2 0 0,-2-1 0 16,-1-3 0-16,0 0 0 0,0 0 0 0,0 0 0 15,0-25 0-15,0 25 0 16,0-36 0-16,0 19 0 0,0 0 0 0,0-5 0 15,0 1-5-15,19-30-152 16,-19 26 30-16,22-1 4 0,-22 1 52 0,27 4 20 16,4-13 48-16,-15 23 3 0,-3 6 9 15,-1 4-15-15,-1 1 15 0,0 0 57 16,3 22 132-16,-10 12-88 16,1-14-40-16,1 1-26 0,-2 2-16 15,2 19-19-15,-2-24-9 0,1 1 0 16,-1-2 0-1,1-3-70-15,4-2-116 0,6 8-659 0,-6-14 163 0,3-2-133 0,-1-4-264 16,5 0-209-16,-3 0-8 0</inkml:trace>
  <inkml:trace contextRef="#ctx0" brushRef="#br0" timeOffset="496498.5602">13479 16120 3390 0,'2'-7'303'0,"0"1"126"15,-2-1 75-15,0 0-63 0,0-4 117 16,0 5-328-16,-23 0 17 0,23 1-17 16,0 2-4-16,-17-1 0 0,-1 4 264 0,18 0-218 15,-27 0-3-15,14 0-94 16,-2 25-35-16,-18-1-79 0,20-24-61 0,-1 31 0 16,3-13 0-16,4-1 0 0,1 1 0 15,2 16 0-15,4-18 0 0,0 2 0 16,21-5 0-16,-21-2-7 0,52 6-204 15,-33-13 8-15,-2-1-65 0,4-3-12 16,-4 0-27-16,-1 0-40 0,7-24-293 16,-14 24 420-16,-3-17 81 0,-1 17 52 15,-1-29 4-15,-4-7-30 0,0 18 84 16,0 0 37-16,0-2 9 0,0 4 37 16,-22 3 33-16,22-4 189 0,0 11-95 15,0 3 33-15,0 3 38 16,0 0 73-16,0 26 350 0,0-26-334 0,0 34-89 0,0-15-95 15,0 2-62-15,0 0-95 16,15 20 0-16,-15-24 0 0,12-3 0 0,-3-2-50 16,2-2-157-16,14-3-718 15,-9-3 191-15,1-4-127 0,4 0-201 0,4-21-86 16,-4 21-2-16,25-22-444 0</inkml:trace>
  <inkml:trace contextRef="#ctx0" brushRef="#br0" timeOffset="496726.516">13866 16152 2657 0,'8'-9'116'0,"-3"2"121"0,-3 2 153 15,4-4 137-15,-6 3-40 16,0-10 285-16,0 11-487 0,0-2 10 0,0 0 23 16,0 2 27-16,-23-1 286 0,6 6-311 15,17 0-5-15,-23 0-76 0,8 0-52 16,-1 0-117-16,-15 21-70 0,13-5 0 16,2-16 0-16,5 18 0 0,-1-5 0 15,-1 18 0-15,9-13 0 0,2 1 0 16,2 3 0-16,0-1 0 0,0 0 0 0,31 17 0 15,-4-21 0-15,-9-2 0 16,2-5-28-16,1-2-180 0,15 2-874 0,-19-10 187 16,-1 0-285-16,2 0-287 0,0-20 76 15,0 20 266-15</inkml:trace>
  <inkml:trace contextRef="#ctx0" brushRef="#br0" timeOffset="496938.7867">14010 16196 4916 0,'-23'0'123'15,"23"0"203"-15,0 0 189 0,0 0 168 16,0 0 505-16,0 0-884 0,0 0-168 0,0 17-136 16,0-17 0-16,0 17 0 15,18-2 0-15,-18-6 0 0,18 1 0 0,-18 0 0 16,0-1 0-16,10 6 0 0,-2-10-119 16,-8 0-118-16,6-3-182 0,-6 0-274 15,7-2-38-15,0 0-1080 0,-3-25 1000 16,2 25-38-16,-2-23 95 0,0 6 109 15,3-26-248-15</inkml:trace>
  <inkml:trace contextRef="#ctx0" brushRef="#br0" timeOffset="497148.577">14090 15976 2490 0,'0'-25'151'0,"0"5"182"0,0 9 203 0,0 4 154 0,0 3-105 16,-13 3 240-16,13 1-596 0,0 0-26 0,0 21-94 16,0-21-45-16,0 22-271 15,0 6-57-15,0-14-253 0,0 3-288 0,0-1-241 16,15-2-189-16,-15 9-493 0</inkml:trace>
  <inkml:trace contextRef="#ctx0" brushRef="#br0" timeOffset="497401.5955">14239 16123 4295 0,'2'0'448'0,"-2"0"-4"0,0 0 165 15,0 0-39-15,0 0 14 0,0 0 311 0,0 0-660 16,0 0-125-16,0 0-109 15,0 22-1-15,18-22 0 0,-18 21 0 16,0 1 0-16,0-7 0 0,13-2 0 0,-13 1 0 16,16 10 0-16,-7-12 0 0,-1-4 0 15,-1 1-24-15,5-5-38 0,-3 2-30 16,11-4-188-16,-13-2 121 0,2 0-21 16,-2 0-8-16,1-20-82 0,-1-1-371 15,-2 21 275-15,-3-27 49 0,-2 12 52 16,2-1-3-16,-2-4-8 0,0-25-279 15,0 20 357-15,-22 2 110 0,22 2 108 16,-25 0 109-16,-11-5 355 0,16 21-215 0,3 1-9 16,-2 4-24-16,3 0 14 0,3 0-30 15,-6 26 132-15,13-5-275 0,6-21-17 16,0 23-92-16,0-23-20 0,0 22-411 16,0-7-45-16,22-15-363 0,-22 11-216 15,16-11-215-15,-16 0 255 16</inkml:trace>
  <inkml:trace contextRef="#ctx0" brushRef="#br0" timeOffset="497650.7443">14307 15813 5828 0,'0'-4'196'0,"0"-1"126"16,0-7 460-16,26 4-582 0,-26-1-126 15,24-2-72-15,-9-1-56 0,22-11-484 16,-21 14-46-16,4-3-293 0,-3 4-227 16,-3 1-270-16,0 2 111 0</inkml:trace>
  <inkml:trace contextRef="#ctx0" brushRef="#br0" timeOffset="497993.8218">14630 16111 5807 0,'0'0'160'0,"0"0"136"0,0 18 692 16,-16-18-552-16,16 21-136 0,0-21-143 16,0 15-110-16,0-15-47 0,0 14 0 15,0-2 0-15,0-5 0 0,0 0 0 16,0-3 0-16,-18 9 0 0,18-10 0 0,0 0 0 15,0 1 0-15,-14-1 0 16,14-1 0-16,0-2 0 0,0 0 0 0,0 0 0 16,0 0 0-16,0-21 0 0,25-1-40 15,-25 7-61-15,18-5-47 0,-18-2-29 16,25-2 42-16,4-21 41 0,-15 26 108 16,1-1-2-16,-1 1 45 0,-1 6 37 15,0 3 35-15,5 3 150 0,-9 7-204 16,-1 0-40-16,0 0-35 15,0 0 0-15,-2 29 0 0,7 0 0 0,-6-9 0 16,-2 2 0-16,1 0 0 16,1 3 0-16,4 17 0 0,-3-20 0 0,-2-4 0 15,2-2-182-15,-1-4-258 0,11 1-1641 16,-11-9 379-16,4-4 94 0,-3 0 401 0</inkml:trace>
  <inkml:trace contextRef="#ctx0" brushRef="#br0" timeOffset="500422.0347">10636 10911 2833 0,'0'0'90'0,"0"0"350"15,0 0-40-15,0 0 53 0,0 0-24 16,0 0 48-16,0 0 354 0,0 0-405 16,0 0-48-16,0 0-19 0,0 0 53 15,0 0 118-15,0 0-397 16,0 0-133-16,0 0 0 0,0 0 0 16,0 0 0-16,0 0 0 0,0-23 0 15,21-17 0-15,-21 14 0 0,0-3 0 16,19-4 0-16,-19-3 0 0,11-37 0 15,-3 36 0-15,-8 1 0 0,0 3 0 16,9 4 0-16,-9 3 0 0,6-8 0 0,-4 20 0 16,-1 7 0-16,-1 2 0 0,2 5 0 15,4 0 0-15,-1 0 0 16,2 27 0-16,0-27 0 0,0 33 0 0,4-10 0 16,9 26 0-16,-8-21 0 0,0-3 0 15,1-1 0-15,1-3 0 16,19 17 0-16,-15-25 0 15,1-2 0-15,4-3 0 0,-4-3 0 0,0-5 0 0,20 0 0 16,-22-24 0-16,0 24 0 0,-2-34-23 16,-6 12-19-16,8-30-58 15,-14 24 56-15,-3 0 30 0,0-2 2 0,0 3 8 16,-22 1 23-16,22-15-22 0,-23 24 66 0,23 4-15 16,0 5 17-16,0 2-18 15,-12 1-47-15,12 5 0 16,0 0 0-16,0 0 0 0,0 26 0 0,0-26 0 0,19 42 0 15,-19-23 0-15,20 2 0 16,-20 2 0-16,19-2 0 0,4 33 0 0,-15-27 0 16,-1 5 0-16,4 3 0 15,-4-1 0-15,-1 2 0 0,8 31 0 16,-8-33 0-16,1-1 0 0,0-2 0 0,3-5 0 16,7 14 0-16,-7-26 0 0,0-2-37 15,1-3-218-15,2-6-349 0,-1-3-350 16,12 0-2065-16,-13-24 1576 0,1 24 349 15</inkml:trace>
  <inkml:trace contextRef="#ctx0" brushRef="#br0" timeOffset="501021.5357">11432 10899 3601 0,'0'0'200'0,"0"0"152"0,0 0 657 16,0 18-530-16,0-18-57 0,0 0-44 16,0 9-35-16,13-9 83 0,0 0-310 15,-13 0-49-15,18 0-32 0,-7 0-13 0,1 0-7 16,14-15 15-16,-14 15-10 15,-1 0 27-15,-2-18 21 0,-2 18 31 0,4-13 161 16,-11-2-157-16,2 15-36 0,-2-11-39 16,0 3-24-16,0-13-4 15,0-1 0-15,-17-9 0 16,17 16 0-16,0-2 0 0,0 0 0 0,0-1 0 16,0 2 0-16,0-16 0 15,22 18 0-15,-22 3 0 16,18 2 0-16,-18 0 0 0,23-3 0 0,1 11 0 15,-11 0 0-15,1 1 0 0,-3 0 0 0,1 0 0 16,11 23 0-16,-12-23 0 0,0 16 0 16,-5-16 0-16,3 16 0 0,8 1 0 15,-11-17 0-15,-2 17 0 16,-2-6 0-16,-1 0 0 0,0 1 0 16,-1 16 0-16,0-12 0 0,0-2 0 0,-17 3 0 0,17-3 0 15,0 17 0-15,0-17 0 16,0 0 0-16,0 0 0 0,18-5 0 15,-18 2 0-15,47 1 0 0,-22-11 0 0,0 0 0 16,3-1 0-16,4 0 0 16,26 0 0-16,-31-20 0 0,-6 20-87 0,-3 0-111 15,-7 0-147-15,-4 0-259 0,-7 0-1146 16,0 0 451-16,0 0-145 0,-26 0 240 16</inkml:trace>
  <inkml:trace contextRef="#ctx0" brushRef="#br0" timeOffset="508852.1542">20943 12305 1793 0,'0'0'77'15,"0"0"67"-15,0 0 56 0,0-9 49 16,0 9 267-16,0-5-221 0,0 5 71 16,0 0 25-16,0 0-9 0,0 0-48 15,0 0 131-15,0 0-253 0,0 0 14 0,0 0 430 16,0 0-476-1,0 0 29-15,21 0-4 0,11 0 202 0,-9 0-251 16,6 0-24-16,3 0-25 16,7-13-20-16,7 13-40 0,65-14 29 15,-48 14-53-15,3-12 18 0,7 12-37 0,7-15 1 16,88-3-22-16,-84 12 15 16,1-1-1-16,-5 1 0 0,-7 2 3 0,-8 1-3 15,32 3-3-15,-63 0 20 16,-11 0 28-16,-9 0 18 0,-5 20-1 0,-6-20 6 15,-3 17-65-15,0-17 0 0,-22 0 0 0,22 13 0 16,-20-13-94-16,3 0-485 16,17 0-36-16,0 0-177 0,0-17-263 15,0 17-326-15,0-22-1213 0</inkml:trace>
  <inkml:trace contextRef="#ctx0" brushRef="#br0" timeOffset="509468.1956">22359 11971 608 0,'0'-3'53'0,"-12"0"57"0,12-2 70 15,0-1 344 1,0 2-249 0,0 0-28-16,0 1 7 0,0 2-8 15,-5-3 3-15,5 1 362 0,-3 1-274 0,1-1 52 0,1 3 2 0,0-4-9 0,0 3-36 16,-1 1 209-16,2 0-277 47,0 0 16-47,0 0 4 0,0 0 23 0,0 0 350 0,0 0-397 15,0 29-80-15,0-12-105 0,0 8-74 0,0 1-15 0,0 44 0 0,-15-27 0 16,15 3 0-16,0 2 0 0,0-1 0 0,0 48 0 16,0-50 0-16,0 4 0 0,0-10 0 0,0 0 0 15,0-6 0-15,0 20 0 0,0-33 0 16,0-1 0-16,0-12 0 15,0 2 0-15,15-6 0 0,-15-3-124 0,0 0-139 0,12-34-205 16,-12 15-276-16,8-2-176 0,-1-37-1344 16,-7 26 1090-16,5-2 169 15,-5 0 347-15</inkml:trace>
  <inkml:trace contextRef="#ctx0" brushRef="#br0" timeOffset="510021.1328">22320 11921 1706 0,'0'-2'62'0,"0"1"62"15,0-1 51-15,0 0 348 0,0 1-220 16,0-1 74-16,0 2 33 0,0 0 21 15,0 0 250-15,0 0-451 0,0-2-46 16,0 2-22-16,0 0 88 0,0 0 47 16,19 0 401-16,-19 0-403 0,13 17-27 15,-3-17 15-15,1 24 8 0,17 12 86 16,-13-17-313-16,5 5-64 0,2-2 0 16,4 3 0-16,3 0 0 15,31 20 0-15,-29-23 0 0,2-1 0 0,-5-4 0 16,1-1 0-16,15 12 0 15,-26-18 0-15,-4-3 0 0,-4-1 0 0,-3-3 0 0,-2 2 0 16,-1-3 0 0,-4-2 0-16,0 0 0 0,0 0 0 0,0 0 0 15,0 0 0-15,-23 0 0 0,23 0 0 0,-19 0 0 16,4 0 0-16,-1 25 0 0,-22 4 0 16,17-12 0-16,-1 2 0 0,-3 5 0 15,-1 0 0-15,-22 27 0 16,24-27 0-16,-1 1 0 0,-1 4 0 15,0-4 0-15,3-3 0 0,-20 20 0 0,22-26 0 16,3 0 0-16,1-3 0 0,5-5 0 0,-5 5 0 16,13-9 0-1,0 1 0-15,2-3 0 0,2 3 0 0,0-2 0 16,0-1-55-16,23 2-141 0,-23-4-181 16,18 2-338-16,-18 0-311 0,22-2-1831 15,0 0 1525-15,-11 0 364 0</inkml:trace>
  <inkml:trace contextRef="#ctx0" brushRef="#br0" timeOffset="510584.7202">22778 11801 1269 0,'1'-4'110'15,"0"4"98"-15,-1-3 59 0,0-1 357 16,0 4-353-16,0-4 58 0,0 3 59 16,0 1 72-1,0-3 400-15,0 1-536 0,0-1-45 0,0 1 24 0,0 0 65 16,0 1-4-16,0-3 252 0,0 4-354 0,14 0 55 15,-14 0-63-15,0 0-54 0,9 22-82 16,-9 14-118-16,0-10 0 16,6 9 0-16,-6 8 0 0,0 9 0 15,0 58 0-15,-18-51 0 0,18 3 0 16,0-2 0-16,-15 1 0 0,15 44 0 16,0-57 0-16,0 0 0 0,0-4 0 0,0-9 0 15,25-1 0 1,-25 15 0-16,24-17 0 0,-11-18 0 15,-13-11-20-15,16-3-187 0,-16 0-202 16,0 0-325-16,9-46-1453 0,-5 26 765 16,-4-5 107-16,0-3 330 0</inkml:trace>
  <inkml:trace contextRef="#ctx0" brushRef="#br0" timeOffset="511220.6582">22826 12293 552 0,'0'-5'40'0,"-15"3"84"0,15-1 87 16,0 0 96-16,-9-4 333 15,9 7-366-15,-5-2-24 0,5 2 1 16,0-2 67-16,-3 2 50 0,3 0 463 0,0 0-432 16,0 0-39-16,0 0-49 0,0 0 29 0,0 0 17 0,0 0 337 15,0 0-383-15,19 0-36 0,-19 0-18 16,19 14-16-16,18-14 55 0,-11 0-247 16,8 0-28-16,9 0-19 0,8 0-9 15,7 0 13-15,86-17-5 16,-57 17 17-1,8-14 2-15,8 14 10 0,6 0-1 0,114-11-14 0,-113 11-15 16,-1 0 0-16,-6 0 0 0,-7 0 0 0,-6 0 0 16,52 0 0-16,-84 0 0 0,-7 0 0 15,-11 0 0-15,-9 0 0 0,2-14 0 16,-24 14 0-16,-2 0 0 0,-2 0 0 0,-5 0 0 16,0 0 0-16,0 0 0 15,0 0 0-15,0 0 0 0,0 0 0 0,0 0 0 16,0 0-75-16,0 0-159 15,0 0-248-15,0 0-293 0,0 0-439 16,0 0-422-16,0 17-1202 0</inkml:trace>
  <inkml:trace contextRef="#ctx0" brushRef="#br0" timeOffset="512801.7151">24840 12330 966 0,'0'-4'84'0,"0"-4"368"16,0 3-131-16,0 0 23 0,0 2 0 0,0-1 61 16,0 2 58-16,0-1 449 0,0 1-546 15,0 2-68-15,0 0 326 16,0 0-412-16,0 0 30 0,0 0 27 15,-13 0 239-15,13 0-292 0,0 0-2 16,0 0 6-16,0 0 20 0,0 0-24 16,0 0 25-16,0 0-207 0,0 0-34 15,0 0 0-15,0 0 0 16,0 0 0-16,0 28 0 0,0-13 0 0,0 4 0 16,0 5 0-16,0 4 0 0,0 43 0 15,0-29 0-15,0 3 0 0,13 6 0 0,-13 0 0 16,16 60 0-1,-16-58 0-15,11 1 0 0,-11-1 0 16,14-2 0-16,-6-3 0 0,3 32 0 0,-3-46 0 0,-1 0 0 16,-1-5 0-16,0-5 0 15,9 14 0-15,-9-24 0 0,0-1 0 0,-1-5 0 16,-4 3 0-16,2-8 0 0,-2 2 0 16,-1-5 0-16,0 0 0 0,0 0 0 15,0 0 0-15,0 0 0 0,0 0 0 16,0 0 0-16,0 0 0 0,0 0 0 31,0 0 0-31,0 0 0 0,0 0 0 0,0 0 0 16,0 0 0-16,0 0 0 0,0 0 0 15,0 0 0-15,0 0 0 0,0 0 0 0,0 0 0 0,0 0 0 16,0 0 0-16,20 0 0 0,-20 0 0 16,28 0 0-16,-6 0 0 0,24 0 0 0,-19 0 0 15,3 0 0-15,-1 0 0 16,-1 0 0-16,-1 0 0 15,15 0 0-15,-24 15 0 0,-7-15 0 0,-4 0 0 16,-3 12 0-16,-4-2 0 16,-25-10 0-16,25 14 0 0,-38-5 0 0,14 1 0 0,-6 2 0 15,-36 14 0 32,28-14 0-47,0 2 0 0,-2 1 0 0,-1 1 0 0,-35 20 0 0,45-19 0 0,-3 2 0 16,6-2 0-16,6 0 0 0,6-2 0 0,-5 7 0 0,19-13 0 0,2 1 0 31,0-8 0-31,25 4 0 0,21 0 0 0,-17-3 0 0,5-1 0 0,2-2 0 0,3 0 0 16,5 0 0-16,31 0 0 0,-39 0 0 15,-3 0 0-15,-3 0 0 0,-5 0 0 0,6 0 0 16,-22 0 0-16,-3 0 0 16,-4 0 0-16,-2 15 0 0,0-15 0 15,0 16 0-15,-23-16 0 0,23 10 0 16,0-10 0-16,-21 7 0 0,21-2 0 15,-16-5 0-15,16 0 0 0,0 2 0 0,-7-1 0 16,7 0 0-16,-7 5 0 0,7-1 0 16,-4 0 0-16,-3 2 0 0,3 3 0 0,-6 16 0 15,4-11 0-15,1 5 0 16,-1 2 0-16,3 3 0 0,-4 4 0 16,3 35 0-16,0-27 0 0,1 4 0 0,2 0 0 15,1 1 0-15,0 41 0 0,0-44 0 16,0 2 0-16,21-3 0 0,-21-2 0 15,0-1 0-15,23 25 0 0,-6-31 0 16,-7-3 0-16,-1-1 0 0,3-1 0 16,8 10 0-16,-11-19 0 15,0-4 0-15,-3 2 0 16,-1-6 0-16,4 5 0 0,-6-7 0 0,-3-3 0 0,2 0 0 31,-2 3 0-31,0-5 0 0,0 0 0 0,0 0-129 0,0 0-853 0,0 0-153 16,-17 0-474-16,17-15-81 0,0 15 265 15</inkml:trace>
  <inkml:trace contextRef="#ctx0" brushRef="#br0" timeOffset="514088.5515">20964 12400 673 0,'0'-15'158'0,"0"15"-30"0,0 0 67 0,0-17-26 16,0 17 22-16,0-8 132 0,0 8-201 15,0-6-42-15,0 6-13 0,0-4 1 16,0 4 0-16,-18 0 73 0,18-3-53 16,0 3-1-16,-11-1 14 0,11 1 12 15,0 0 144-15,-8 0-92 0,8 0 34 16,0 0 51-16,-4 0 63 0,4 0 32 16,-8 0 288-16,6 14-395 0,-3-14-28 15,3 0-13-15,-2 0 59 16,0 13 31-16,-1-3 303 15,2-2-330-15,0 3 9 0,2 4 15 0,0 8-2 16,1 38 68-16,0-22-316 0,0 9-34 0,18 3 0 16,-18 7 0-16,16 0 0 0,3 53 0 15,-19-55 0-15,13-6 0 0,-13-5 0 16,0 0 0-16,13 23 0 0,-13-41 0 0,5-3 0 16,-5-4 0-16,4-6 0 0,-4-3 0 15,4 0 0-15,-4-11 0 16,0 0-82-1,0 0-128-15,0-22-159 0,-23 0-1009 0,6 22 480 0,17-22-164 16,-22 22-95-16,22-13-87 0,-17 13 304 0</inkml:trace>
  <inkml:trace contextRef="#ctx0" brushRef="#br0" timeOffset="514619.8201">20844 13312 1043 0,'-14'0'109'0,"14"0"98"0,0 0 88 16,0 0 71-16,0 0-13 0,0 0 323 0,0 0-299 16,0 0 12-1,0 0 21 1,0 0-16-16,0 0-61 0,20 0 151 0,-20 0-242 0,0 0 26 16,21 0 4-16,-21 0 11 0,33-15 100 0,-17 15-249 0,6 0-27 15,4 0-15 1,6 0-4-16,41 0 15 0,-38 0-74 15,1 0-13-15,-3 0-14 0,-7 0-1 0,-3 0-10 16,1 0-34-16,-21 0-20 0,-2 0-6 0,-1 0-28 16,0 0-56-16,-21 0-65 0,-5 0-572 0,8 0 278 15,-1 0-193-15,0 0-53 16,-3 0-201 0,-12-23-970-16,17 23 1268 0</inkml:trace>
  <inkml:trace contextRef="#ctx0" brushRef="#br0" timeOffset="515067.925">20616 13571 1542 0,'0'0'110'0,"0"0"64"15,0 0 94-15,0 0 102 0,0 0 17 16,0 0 576-16,0 0-450 0,0 0-56 0,18 0-87 15,-18 0-30-15,32 0-47 0,18 0 205 0,-16 0-305 16,8 0-83-16,7 0-42 16,7 0-25-16,74 0-10 0,-62 0-44 15,0-14 7-15,-2 14-8 0,-9 0-11 16,-10 0 23-16,16 0-34 0,-47 0 17 0,-9 0 8 16,-7 0 7-16,0 0-3 15,-23 0-10-15,-11 0-28 0,10 16-44 0,-1-16-81 16,-1 0-67-16,1 0-71 0,-19 0-796 0,22 0 321 15,5 0-158 1,1 0 3-16,6 0 62 0</inkml:trace>
  <inkml:trace contextRef="#ctx0" brushRef="#br0" timeOffset="515435.6394">20926 13816 1273 0,'0'0'95'0,"0"0"87"15,0-14 407-15,0 14-268 0,-13 0-5 16,13 0 21-16,0 0 48 0,0-9 310 16,0 9-388-16,0 0-49 0,23 0-30 0,-23-4 11 15,28 3-77-15,16-1 149 16,-17 1-181-16,3 0-15 0,-1 0-55 16,-1 1-24-16,17 0-47 15,-26 0-20-15,-7 0-50 0,-4 0-57 16,-8 0-48-16,0 0-100 0,0 0-743 0,-24 0 329 15,5 0-162-15,0 0 34 0,-4 0 28 0,-1 0 183 16</inkml:trace>
  <inkml:trace contextRef="#ctx0" brushRef="#br0" timeOffset="515787.1271">20645 14064 977 0,'-7'2'62'0,"1"2"67"16,0 1 83-16,2-1 82 0,-2 0 213 15,5-4-266-15,0 4 9 0,1-2 48 16,0-2 70-16,0 0 44 0,0 0 451 15,22 0-480-15,-22 0-55 0,30 0-42 16,-6 0 14-16,42 0 198 0,-22 0-329 16,9 0-72-1,9-17-47-15,9 17-30 0,7-15-14 16,79-1 4-16,-80 16-3 0,-11-12-6 0,-8 12-26 16,-13 0-19-16,9-8-114 0,-44 8 28 0,-10 0-67 0,0 0-93 15,0 0-226-15,-29 0-323 16,-8 20-1416-16,19-20 1168 0,-2 0 382 15</inkml:trace>
  <inkml:trace contextRef="#ctx0" brushRef="#br0" timeOffset="517619.9838">21019 14194 1516 0,'0'0'117'0,"0"0"69"0,0 0 96 15,0 0 89-15,22 0 357 16,-22 0-312-16,0 0 49 0,17 0 8 16,-17-11 2-16,0 11 283 0,0 0-385 0,0 0 13 15,0 0-4-15,0 0 7 0,0 29-38 16,0 4 79-16,0-11-337 0,0 7-93 15,0 5 0-15,17 7 0 0,4 56 0 16,-21-43 0-16,22 5 0 0,-9 7 0 16,-2-5 0-16,1 1 0 15,6 55 0-15,-8-63 0 16,-1-4 0-16,-1-4 0 0,-1-4 0 16,8 24 0-16,-8-43 0 0,-2-3 0 0,1-4 0 15,-1-4 0-15,-1-3 0 0,5-8 0 0,-5-1 0 16,0 0 0-16,3 0 0 15,0 0 0-15,11-22 0 0,-9 22 0 16,3 0 0-16,0 0 0 0,3-16 0 0,4 16 0 0,21 0 0 16,-17 0 0-16,6 0 0 15,0 0 0-15,5 0 0 0,41 0 0 16,-32 0 0-16,4 16 0 0,7-16 0 0,4 0 0 16,1 0 0-16,68 0 0 0,-62 0 0 15,1-20 0-15,0 20 0 16,-5 0 0-16,50-15 0 0,-62 15 0 15,0-11 0-15,-4 11 0 0,-2 0 0 0,0-7 0 16,44 7 0-16,-42-5 0 16,2 0 0-16,1 1 0 15,5 0 0-15,54 0 0 16,-55 4 0-16,5 0 0 0,0 0 0 0,0 0 0 0,-1 0 0 16,49 0 0-16,-52 0 0 0,-1 0 0 0,0 0 0 31,-1 0 0-16,46 0 0-15,-49 0 0 0,-1 0 0 0,0 0 0 0,-2-20 0 16,-3 20 0-16,37-18 0 0,-42 18 0 0,-3-13 0 16,-2 1 0-16,-3 4 0 0,21-6 0 0,-28 14 0 0,-2-10 0 15,-1 7 0-15,1 3 0 16,-2-4 0-16,17 2 0 0,-18 2 0 0,2 0 0 0,1 0 0 16,1 0 0-16,26 0 0 0,-22 0 0 0,1 0 0 15,-2 0 0-15,0-17 0 0,-2 17 0 16,17-13 0-1,-21 13 0-15,-3 0 0 0,-2 0 0 16,-1 0 0-16,13 0 0 0,-14 0 0 31,-1 0 0-31,0 0 0 0,0 0 0 0,4 0 0 16,16 0 0-16,-14 0 0 16,2 0 0 30,5 0 0-46,-2 0 0 16,23 0 0-16,-26 0 0 0,5 0 0 0,-2 0 0 0,-2 0 0 16,-1-13 0-16,15 13 0 0,-22 0 0 0,1 0 0 0,-2-8 0 0,-5 8 0 15,5 0 0-15,-6 0 0 0,-2 0 0 0,1 0 0 0,3 0 0 0,-1 0 0 0,12 0 0 0,-6 0 0 0,0 0 0 0,1 0 0 0,3 0 0 0,13 0 0 16,-14 0 0-16,-1 0 0 0,-3 0 0 0,0 0 0 16,-1 0 0-1,3 0 0-15,-10 0 0 0,0 0 0 0,0 0 0 0,0 0 0 16,3 0-8-16,-1 0-7 0,1-15-14 15,2 15-11-15,-2 0 2 0,3 0-6 16,11 0-22-16,-10 0 40 0,1-9 23 16,-5 9-11-16,2 0 15 0,4-7-15 0,-9 7 22 15,0-5-8-15,0 5-7 16,-2 0-3-16,3 0-20 0,2 0-43 0,-1 0 26 16,-1 0 0-16,1 0 10 0,2 0 10 15,1 0 13-15,0 0 23 0,-4 16-4 16,3-16-13-16,-4 0 6 0,1 0-6 15,0 0 10-15,-3 0 4 0,0 0 9 16,0 0-9-16,0-18-1 16,0 18-8-16,0 0 9 0,0 0-6 0,0 0 4 15,0 0 6-15,0 0 2 0,0 0 38 0,0 0-42 16,0 0 3-16,0 0-1 0,0 0-15 16,0 0 16-16,0-16-24 15,-24 16 12-15,24-13 4 0,0 13 3 16,-20-14 66-16,6 3-34 0,14 11 16 0,-12-14 0 15,12 14 4-15,-13-9-8 0,2-1 28 16,7 4-59-16,-1 1-1 0,2-4-18 16,0 4 0-16,-6-10 0 15,6 6 0-15,-1-1 0 0,-1-1 0 16,0 0 0-16,-1 1 0 16,-5-11-4-16,5 9 0 0,1 1-1 0,-1 1 7 0,0-3 0 15,-3-7 3-15,5 8-5 0,2 3 0 16,-4 2-7-16,2 1-2 0,0-1 2 0,-3 0 12 15,3 4 4-15,2 1-3 0,0 2-6 16,1-2-30-16,0 2-18 0,1 0-146 16,0 0 38-16,0 0-57 0,0 0-92 15,0 17-158-15,17-17-900 0,-17 0 374 16,0 12-188-16,0-12-65 0,0 0 204 16</inkml:trace>
  <inkml:trace contextRef="#ctx0" brushRef="#br0" timeOffset="518818.7153">23266 15170 531 0,'-12'0'20'0,"12"0"5"0,0-2 10 16,0-3 5-16,0-7 37 0,0 2-34 15,0 3 67-15,0 2 32 0,0-3 92 16,0 2 35-16,0-4 238 0,0 8-303 16,0 1 24-16,0 1 19 0,0 0 89 15,0 0 474-15,-18 0-393 0,18 0-43 16,0 0-66-16,-12 0-4 0,12 0-14 16,0 16 378-16,-9-16-335 0,9 0-31 0,0 0-48 15,0 0 30-15,0 0 250 16,0 0-356-16,0 0-91 0,0 0-87 15,0 0 0-15,0 23 0 0,0 16 0 16,0-20 0-16,0 27 0 16,17-17 0-16,-17 0 0 15,0 0 0-15,19 4 0 0,0 32 0 0,-9-32 0 16,0 0 0-16,2-4 0 16,-2-1 0-16,-1-2 0 0,9 11 0 15,-11-19 0-15,-1-7 0 0,-1-2 0 16,-1-2 0-16,1 2 0 0,-3-5 0 15,-2-4 0-15,0 0 0 0,0 0 0 0,0 0 0 0,-20 0 0 16,-2 0 0-16,6-16 0 16,-4 16 0-16,-3 0 0 0,-29 0 0 0,23 0 0 15,-6 0 0-15,-1 0 0 0,-1 0 0 16,0 16 0-16,-33 3 0 0,40-19 0 31,7 19 0-31,0-19 0 16,11 17 0-16,-5-5 0 0,17-2 0 0,20 0 0 0,-1-10 0 0,4 2 0 0,9-2 0 15,7 0 0-15,58 0 0 16,-38-22 0-16,6 22 0 0,7-16 0 16,5 16 0-16,-1-16 0 0,66 16 0 0,-78-12 0 15,-10 12 0-15,-13 0 0 0,-12 0 0 16,-4 0 0-16,-25 0 0 16,0 0 0-16,0 0 0 0,-36 0 0 0,17 0-37 15,-25 16-341-15,19-16-3 16,2 0-207-16,3 0-65 0,2 0-216 15,-13 0-1122-15,19 0 870 0,4-15 173 0,-1 15 301 16</inkml:trace>
  <inkml:trace contextRef="#ctx0" brushRef="#br0" timeOffset="519167.4809">23305 16018 3531 0,'-1'0'197'0,"-3"0"594"0,4 0-254 16,0 8-88-16,0-8-56 0,0 0 16 0,25 0 174 15,11 0-447-15,-15 0-75 16,59 0-8-16,-54-17-58 0,-4 17-26 16,1 0-33-16,-4-11-65 0,5 11-351 15,-18 0 167-15,-6 0-61 16,0 0-61-16,0 17-180 0,0-17-857 16,-29 21 573-16,29-21 65 15,-30 13 147-15,13-13 152 16</inkml:trace>
  <inkml:trace contextRef="#ctx0" brushRef="#br0" timeOffset="519444.7061">23256 16223 4746 0,'0'4'146'0,"0"1"142"0,25-2 213 0,-25 0 168 0,67 3 593 16,-35-1-901-16,2-5-169 16,4 6-166-16,-1-6-134 0,29 4-584 0,-37-3-14 15,-5-1-301-15,-7 0-299 0,0 0-325 16,-8 0 289-16</inkml:trace>
  <inkml:trace contextRef="#ctx0" brushRef="#br0" timeOffset="520447.0846">24817 12252 615 0,'0'0'48'16,"0"0"276"-16,0 0-45 0,0 0 31 15,0 0-3-15,0 0-4 0,0 0-41 16,0 0 167-16,0 0-222 0,0 0-5 15,0 0-22-15,0 0 17 0,13-17 350 16,-13 17-393-16,0-12 18 0,0 12-139 16,0 0-37-16,0 0 10 0,0 0-7 15,0 0 7-15,0 0 12 0,0 24-20 16,0-24 10-16,-15 20-8 16,15-20-13-16,0 26-6 0,0 1 3 0,0-15 4 15,0-1-46-15,0-3-166 16,0 1-136-16,0 2-791 0,0-7 357 15,0-4 15-15,0 0 182 0</inkml:trace>
  <inkml:trace contextRef="#ctx0" brushRef="#br0" timeOffset="522259.9174">21575 11572 503 0,'0'-14'25'16,"0"14"23"-16,0 0 47 0,0 0 34 15,0-12 26-15,0 12 261 0,-12-10-173 0,12 10 24 16,0-5-49-16,0 5 29 0,0-5-10 16,0 2 233-16,0 3-244 0,0-1 20 15,0 0 11-15,0 1 40 0,0 0 216 16,0 0-305-16,0 0-46 0,0 0-35 16,0 0 7-16,0 0-18 0,0 18 199 15,0-18-124-15,0 24 18 0,0-7-38 16,0 4-8-16,0 25-35 15,0-22-114-15,0 2-8 0,0 0-5 0,0-3-7 16,0 19-105-16,0-13-242 16,0-20 60-16,0 5-471 15,0-11 178-15,0-3-47 0,0 0-123 0,0 3-135 16,0-3-543-16,0 0 979 0</inkml:trace>
  <inkml:trace contextRef="#ctx0" brushRef="#br0" timeOffset="522614.8446">21467 11715 1917 0,'-2'0'71'0,"1"0"69"16,-1 0 101-16,-1 0 504 0,3 0-277 16,-2 0 26-16,1 0-48 0,0 0-24 15,1 0-98-15,0 0 219 0,0 0-287 16,28 0 24-16,-28 0-25 15,36 13-42-15,20-13 80 0,-24 0-233 0,2 0-26 16,-1 0-18-16,-3 11-27 16,-2-11-49-1,9 7-222-15,-29 0-37 0,-8-3-125 0,0 2-307 0,0-1-324 0,-30-5-298 16,-9 0-862-16</inkml:trace>
  <inkml:trace contextRef="#ctx0" brushRef="#br0" timeOffset="525227.6406">19893 13104 597 0,'0'0'29'0,"0"-17"41"16,-9 17 260-16,9 0-81 0,0-15 34 16,0 15-4-16,0 0-37 0,-5 0-21 0,5-7 224 15,0 7-150-15,-3 0 79 16,3 0 42-16,0 0 56 0,-2 0-44 0,2 0 248 16,0 0-377-16,0 0 18 0,0 0-20 15,0 0 7-15,0 0 46 0,0 0-278 16,0 0-42-16,25 0-10 15,-25-15-5-15,47 15-11 0,-1-16-14 16,-6 5-53-16,-24 11-85 16,-2 0-127-16,-7 0-202 0,-7 0-339 0,0 0-383 15,0 23-1591-15</inkml:trace>
  <inkml:trace contextRef="#ctx0" brushRef="#br1" timeOffset="542666.4053">21592 14463 373 0,'0'-16'22'15,"-12"16"12"-15,12-18 17 0,0 18-5 16,0-13-18-16,0 5-21 0,0 2-14 16,0 3-6-16,0-1-16 0,0 4 21 15,16-6 27-15,-16 5 21 0,0 0-4 16,0 1 4-16,0-3-5 0,0 3 37 0,0 0 105 15,0 0-56-15,0 0-49 0,0 0-4 16,-21 0-35-16,2 0-22 0,19 0-16 16,-20 0-6-16,20 0 1 0,-19 0 5 15,7 0-38-15,-5 0 56 16,7 0-13-16,0 0 68 0,1 0-73 0,-1 0-5 16,0 0 25-16,-7 0 22 15,7 0 15-15,3 0-9 0,0 0 2 0,2 0-7 16,-1 0 0-16,4 0-42 0,2-20-2 15,0 20 7-15,0-16-4 0,0 16 5 16,19-18 31-16,-19 4-5 0,0 14 31 16,0-9 27-16,0 9 15 0,0 0 125 0,0-6-43 15,0 6-29 1,0 0-70-16,0 0 46 0,0 0 19 0,-17 0 68 16,17 0 66-16,0 0 371 15,0 0-338-15,0-17 13 0,0 17-41 0,0 0-11 16,0-14 31-16,0 4 207 15,0 10-241-15,0-10-34 0,0 10-28 0,0-5-22 16,0 5 92-16,0 0-183 0,0 0-7 16,0 0-12-16,0 0 8 0,0 0 7 15,0 0 233-15,0 20-130 16,0-20-134-16,0 17-17 0,0-17-43 0,0 27-4 16,0-11 0-16,0 18 0 15,-20-14 0 1,20 0 0-16,0 1 0 0,0-2 0 0,0 18 0 0,0-18 0 0,0 0 0 15,0-1 0-15,0-2 0 0,20 1 0 16,-2 15 0-16,-18-19 0 16,19 2 0-16,-19 0 0 0,19 1 0 15,2 15 0-15,-12-17 0 0,1 0 0 16,1 0 0-16,-2-2 0 0,1 1 0 16,5 9 0-16,-7-12 0 0,0 2 0 0,-1-2 0 15,-2-1 0-15,6 11 0 0,-7-14 0 16,2 4 0-16,-1-2 0 0,0-1 0 15,0 0 0-15,7 0 0 0,-5 1 0 16,0-2 0-16,2-2 0 16,0 0 0-16,7 3 0 0,-5-2 0 15,-2-5 0-15,2 4 0 0,1-3 0 0,-1 1 0 16,14 3 0-16,-13-3 0 16,2 1 0-16,0 0 0 0,-1-1 0 15,13 0 0-15,-12 1 0 0,1-3 0 0,1 0 0 0,1 0 0 16,1 0 0-16,18-17 0 0,-15 17 0 15,-2 0 0-15,-5-15 0 0,1 15 0 16,4-11 0-16,-12 11 0 0,2 0 0 16,-4 0 0-16,-1-8 0 0,-1 8 0 15,6 0 0-15,-7 0 0 0,3 0 0 0,-3 0 0 16,0 0 0-16,5 0 0 0,-5 0 0 16,-2 0 0-16,4-20 0 0,1 20 0 15,0 0 0-15,2-19 0 16,-5 19 0-16,1 0 0 0,-1-12 0 0,0 12 0 15,-2 0 0-15,0 0 0 0,0 0 0 16,0 0 0-16,0 0 0 0,-19 0 0 16,19 0 0-16,-19-17 0 0,19 17 0 15,-13 0 0-15,13-17 0 0,-12 1-2 16,3 16 2-16,1-14 0 0,3 3 1 16,-2 4-1-16,0-1 0 0,-9-4 1 15,9 6-1-15,1-1 0 0,1 3 0 0,-3 0 0 16,1-1 0-16,6 3 0 0,0 2 0 15,0 0 0-15,0 0 0 0,1 0 0 16,0 0 0-16,0 0 0 0,0 0 0 16,0 0 0-16,0 0 0 15,22 0 0-15,-22 0 0 16,17 0 0-16,-17 0 0 0,24 0 0 16,-5 14 0-16,22-14 0 0,-21 12 0 15,4-12 0-15,0 10 0 0,-1-10 0 0,14 10 0 16,-23-1 0-16,-3-4 0 0,-2 2 0 0,-1-2 0 15,-4-2 0-15,1 3 0 0,-5-3 0 16,0 2 0-16,0 0 0 16,0-4 0-16,0 5 0 0,0-4 0 15,0 1 0-15,-21 0 0 0,21 1 0 0,-17-1 0 16,-5 11 0-16,9-9 0 0,-2 4 0 16,2 4 0-16,-1-2 0 0,-11 14 0 15,13-14 0-15,-4-1 0 0,8 1 0 0,1-2 0 16,1-4 0-16,-6 4 0 15,12-6 0-15,0-3 0 0,0 0 0 16,0 0 0-16,0 0 0 16,19-22 0-16,-19-2 0 0,0 12 0 15,0-4 0-15,12 3 0 0,-12-3 0 0,0-10 0 16,0 16 0-16,0 2 0 0,0-1 0 16,0 5-57-16,0 2-92 0,0-1-471 15,0 3 60-15,0 0-176 0,0 0-304 16,0 0-249-16,0 0-1262 0,0 0 1803 0</inkml:trace>
  <inkml:trace contextRef="#ctx0" brushRef="#br1" timeOffset="544290.4592">23242 14618 1146 0,'-3'0'184'16,"-1"0"8"-16,3 0 67 0,0 0 15 0,-1 0-2 15,1 12 326-15,0-12 55 16,1 0 64-16,0 0-347 0,0 0-28 16,20 0-53-16,-20 0 0 0,14 0-21 15,10 0 271-15,-8 22-291 0,-1-22-41 16,4 14-45-16,2-14-28 0,31 16 11 16,-22-3-118-16,4-13-20 0,6 0-8 15,5 0-1-15,2 0 4 0,55-26 8 16,-49 26-11-16,-1-27 1 0,-2 11 2 15,-2 0-6-15,32-14-10 16,-43 13 5-16,-3-1 2 16,-3 2 7-16,-1-1-8 15,-3 2-10-15,19-18-16 16,-25 16 18-16,-1 1 18 0,-1 0 5 0,0 0-9 0,13-17-6 0,-18 17 1 0,0-1-4 16,-3 4 8-16,-2-3 8 0,-1-1-9 0,4-17 9 15,-10 14-7-15,1 1 5 16,-1-4-1-16,2-2 5 15,4-21-18-15,-2 24 11 0,-2-1 1 16,1 0 1-16,1 4 8 0,12-39-8 16,-11 40-6-1,2-16 2-15,-2 17 8 16,-2 0 1-16,3 1-11 0,-2 0 3 0,0-4-11 16,9-17-6-16,-8 17 21 0,-1 2 3 0,2-2 2 15,-7-1-8-15,4-14-10 0,-1 19 8 16,-4-3 8-16,0 0-9 0,0-1 13 0,0-2-15 0,0-14 4 15,0 13-16-15,0 0 8 16,0 0 0-16,0 2-5 0,0-21 12 0,0 21-6 0,0-4 3 16,0 4-1-1,0-1-12-15,0 3 15 0,0-18 16 0,0 19-13 16,0 0 0-16,0 2-13 16,0 1 14-16,0-9 6 0,0 12-1 0,0 0-10 15,-14 2 2-15,14 2-7 0,0 1 9 16,-15-7 11-1,4 9-7-15,11-1-4 0,0 2 2 0,-8 0-7 0,8 1 2 0,-5 2 0 0,3 0 1 16,1 1 15-16,1 0-11 16,-5 0 8-16,-5 0-14 0,3 0-12 0,2 19 16 15,-4-19-4-15,1 0-9 16,-13 15-47-16,15-1 15 0,-6-14-4 16,2 12 8-16,1-4 11 0,-3 1 6 15,-4 11-5-15,8-7 9 0,2 0 10 0,0-1-3 16,3-2 7-16,-1 10-9 15,2-13 13-15,1-2 6 16,0-1-2-16,1-1-3 0,0-1 8 0,0 0 13 16,0-2-11-16,0 0-13 0,0 0-5 15,0 0 10-15,0-21-2 0,17 21 2 0,-17 0-4 16,0-25 5-16,14 25-3 0,-14-23-8 16,12 1-41-16,2 10-4 0,-14-3-23 15,12 2-11-15,-5-1-5 0,4-14-77 16,-7 14 121-1,1-2-8-15,-2 0 29 0,-1 3 9 0,1-2 4 16,-2-8 24-16,-1 13-14 0,0 3 20 16,0 0 11-16,0 3-4 15,0 2 51-15,0 0-30 0,0 1 9 16,0 0-2-16,0 1 12 0,0 0-7 0,0 0 45 16,0 0-73-16,0 0 11 0,0 0-8 0,16 21 13 0,-2 3 47 15,-14-24-54-15,24 30-4 0,-12-11-3 0,1 1-2 16,0-1-4-16,12 21 23 15,-12-21-33 1,-5-1 2-16,-4-2 1 0,5 0 9 0,3 10 8 16,-8-19-21-16,-1 1-7 0,0-2 15 15,-1-3-13-15,-2 0-8 0,0-1-2 0,0-2 3 32,-24 0-8-32,24 0-10 15,-27 0-41-15,-7 0-183 0,16 0 11 0,-1-16-129 0,2 16-127 0,3 0-371 0,1 0-215 0,2 0-1487 16,11 0 1779-16</inkml:trace>
  <inkml:trace contextRef="#ctx0" brushRef="#br1" timeOffset="546079.9465">24034 12832 2533 0,'0'0'43'0,"0"0"88"0,0 0 98 16,0 0 126-16,15 0 80 0,-15-19 342 15,0 19-519-15,0-13-106 0,0 13-44 16,0-11-8-16,9-3 53 0,-9 6-78 16,0 0-2-16,0-2 36 0,0 2-7 15,0-2 35-15,0-12 156 0,0 11-160 16,0 0 8-16,0-1-22 0,0 0-9 15,-23-12 86-15,23 10-132 0,-20 3-5 16,8 2-13-16,-3 0-1 16,-1 1-17-16,-19-4-3 0,14 10-31 15,3 0 5-15,0 2 0 0,-2-1-6 16,-16-1-6-16,18 2-5 0,2 0 19 16,-2 0 3-16,4 0-4 0,0 0 12 15,-10 0-28-15,13 0 6 0,0 0 4 0,-2 0 10 16,-1 0-9-1,-18 0 15-15,14 0-12 0,0 0 0 0,1 0 2 16,-1 0-2-16,2 0 2 0,-15 19 3 0,18-19-3 16,1 0 2-16,1 0 0 0,-2 0-15 15,-8 0-12-15,10 0 10 0,0 0 14 16,-2 0 1-16,1 0-5 0,-2 0 6 16,-13 19-7-16,10-19 8 0,2 0-1 15,-1 0-15-15,1 0 14 0,-13 15-6 0,15-3 33 16,3-12-27-16,3 0-1 0,-2 0 8 0,5 0-22 15,0 7 18-15,3-7-3 16,1 0 3-16,0 0 2 0,0 0 1 0,0 0-6 16,0 0 2-16,0 0-3 15,0 0-1-15,20 0-3 0,-20 0 3 16,0 0-13-16,12 0 15 0,-12 0 0 0,0 0 7 16,7 0-3-16,-7 0-1 15,0 0 1-15,6 0-14 0,-6 0 16 16,0 0 1-16,0 0-5 0,3 0 13 0,-1 0-13 15,-2 0-4-15,0 0 5 0,1 0-8 16,3 0-6-16,-2 0 24 0,0 16-14 0,-1-16 5 16,0 0 6-16,1 0-11 0,1 0 14 15,-3 0-12-15,2 0-9 0,-2 0 6 16,2 0 0-16,4 0 5 0,-3 0-5 16,-1 0-2-16,2 0 3 0,0-16-2 15,-2 16 4-15,4 0 1 0,-4-12-5 16,2 12 2-16,0-11 2 0,1 5-2 15,5-6 1-15,-4 3-7 0,0 1 16 0,3 0-9 16,1-3-2-16,0 2 8 16,12-11-15-16,-10 10 2 0,0-1 3 15,-1 1 3-15,0 0-11 0,4-4 9 16,-8 9-2-16,-2 0 4 0,-1 2 5 16,-2 1-10-16,0 2 14 0,-2 0-8 15,0 0-6-15,0 0-8 0,0 0 15 0,0 0 6 16,-23 17 29-16,3-17-31 0,20 12-3 15,-23-12-1-15,9 11-3 16,-18 2-1-16,17-5 7 0,-3-1-8 0,0 1 7 16,2-2-2-16,0 3-4 15,-14 8 6-15,16-10-7 0,2-2 1 0,-1 1 2 16,2 0 2-16,1 1-6 0,-4-1-2 0,9-2 6 16,2 4 6-16,1-5 0 0,2 1 5 15,0 3-14-15,0-3 2 16,0-2 6-16,0 2 7 0,21-3-10 15,-6 8-2-15,-15-7-1 0,17 1 1 16,-17 1-9-16,20 2 11 0,-11-3 1 0,14 3-4 16,-12-3-10-16,4 1 19 15,-2 0-4-15,3-2-9 0,15 2 9 16,-16-1-6 0,0 2 12-16,-1-1-15 15,21 5 25-15,-28-5-7 0,0 0-15 0,0-4-2 16,-1 4-6-16,-5-4 7 0,2 0 0 15,-3 0 0-15,2 0 12 0,-2 0 23 0,0 0 8 0,0 0-10 0,0 0-6 16,0 0 5-16,0 0-33 16,-17-18 10-16,17 18 0 15,0 0 16-15,0-17 1 0,0 17 15 16,-11-27 52-16,11 15-55 0,0-2-13 16,0 2-11-16,-9-1-12 0,9 4 6 15,-3-8-5-15,3 10 0 0,0 3 10 0,0 3-6 16,0-2-13-16,0 2-24 0,0 1-30 0,0 0-86 15,0 0-135-15,0 0-211 0,0 0-338 16,0 21-1658-16,-16-21 1181 0,16 0 372 0</inkml:trace>
  <inkml:trace contextRef="#ctx0" brushRef="#br0" timeOffset="562558.271">22234 10527 3117 0,'0'0'77'0,"-16"0"94"0,5 15 462 15,11-15-252-15,-13 0-22 0,13 11-42 16,-7 0 41-16,7 14 256 0,0-6-304 16,0 4-49-16,22 4-27 0,-22 7 6 15,19 4-46-15,0 49 81 0,-19-39-191 16,23 4-38-16,-23-7-28 0,17 2-10 16,-3 37-17-16,-14-47-52 0,7-2-65 0,-7-3-99 15,0-6-124-15,0 1-136 16,0 12-873-16,-22-24 448 15,22-5-141-15,0-3-108 0,-16-7 202 0</inkml:trace>
  <inkml:trace contextRef="#ctx0" brushRef="#br0" timeOffset="562926.2821">22038 10614 2103 0,'-1'-14'25'15,"0"0"32"-15,1 2 20 0,0-11 81 16,0 14-99-16,27 0 4 0,-27-2-4 16,38 0-13-16,26-7-7 0,-26 8-44 0,4 3 8 15,1-1 0-15,4 4-7 16,-3 4 8-16,30 0 6 0,-43 29 26 0,-4-12 42 15,-8 6 48-15,-4 1 43 0,-8 5 59 16,-5 31 321-16,-2-29-253 0,0 1-33 16,-33 0-35-16,13-1-34 15,-28 25 23-15,21-30-172 0,-4-2 6 0,-2-3 8 16,1-1-27-16,0-1-6 16,-32 5-33-16,32-14-9 0,3-8-67 15,2-2-159-15,6 0-254 0,-11-27-1035 0,27 27 563 16,5-29 144-16,0 13 237 15</inkml:trace>
  <inkml:trace contextRef="#ctx0" brushRef="#br0" timeOffset="563369.0673">22650 10955 1527 0,'-5'0'69'0,"-7"0"198"0,6 0-53 16,-2 0 13-16,0 17 29 0,-1-17 60 0,0 15 34 16,-8 4 354-16,9-19-397 0,1 20-76 15,1-10-71-15,1 3-33 0,0 5 27 16,3-7-83-16,2-1-17 0,0-1-7 15,0 4-4-15,0-1-64 0,29 14 15 16,3-11 5-16,-11 0 37 0,1-1-52 16,1 1 60-16,24 4-45 0,-23-12-9 15,-1-2-28-15,-1-4-3 0,-4-1-31 16,-1 0-8-16,4-25-104 16,-12 25 73-16,-6-26-20 0,-3 9-31 15,0-6-33-15,0 2 14 0,-25-31-114 0,-4 21 208 16,9 5 42-16,2 0 37 0,-1 3 8 15,-13-10 41-15,21 23 7 0,-1 6 29 16,12 4-1-16,-10 0-3 16,10 0-24-16,0 26-78 0,0-26-164 15,0 30-176-15,31-13-239 16,-31 1-188-16,34-5 13 16</inkml:trace>
  <inkml:trace contextRef="#ctx0" brushRef="#br0" timeOffset="563672.291">23004 10516 4134 0,'0'-3'126'0,"0"0"113"0,0 3 132 16,0 0 146-16,0 0-19 0,17 22 327 16,-17 2-550-16,19-8-56 0,-19 3-32 15,23 1-12-15,3 35 42 0,-12-23-180 16,-2 2-18-1,3 9-16-15,-2 1-2 0,-1 0-4 0,9 50-92 0,-12-48-38 16,-2 1-101-16,1-4-130 0,-3-7-178 16,5 29-811-16,-4-39 504 0,-1-3-44 15,3-6-154-15,3-8 54 0,0-3 275 0</inkml:trace>
  <inkml:trace contextRef="#ctx0" brushRef="#br0" timeOffset="564009.7126">23501 10960 2470 0,'0'0'76'0,"0"-2"63"0,0 1 83 0,0-1 84 15,-16-1 8-15,16-2 297 0,-16 1-323 16,16 4-38-16,-14-3-39 0,3 3-5 16,-11 0 22-16,9 0-125 0,-1 0-9 0,-4 0 13 15,2 24 19-15,-2-24-24 0,-15 37 84 16,18-20-128-16,3 1-25 0,2 2-13 15,4-1-3-15,5 22-6 0,1-21-10 16,0 0-6-16,24-3-39 0,-24-1-64 16,31-3-106-16,5 7-329 0,-15-19 212 15,0-1-70-15,-2 0-132 0,0 0-22 16,11-18-340-16,-20-11 646 0,-1 13 89 16,-9-1 48-16,6-4 59 0,-6 0 48 0,0-16 210 15,0 20-22-15,0 2 75 0,-22 4 47 16,22 11 115-16,0-8 90 15,-14 8 418-15,14 0-599 0,0 23-123 0,0-23-40 16,0 31-20-16,0 5 9 16,18-17-135-16,-18 3-21 15,0 1-32-15,25-4-100 16,-25 1-110-16,22 10-896 0,-1-15 375 0,-11-2-144 16,0-5 42-16,3-5 96 0</inkml:trace>
  <inkml:trace contextRef="#ctx0" brushRef="#br0" timeOffset="564283.9934">23711 11112 3354 0,'4'0'361'0,"-4"0"8"15,2 0 117-15,0 0-10 16,0 0-44-16,1 21-76 0,2-6 46 0,0-15-316 16,0 17-65-16,-3-4-12 0,2-1-14 15,0 10-2-15,2-12 7 0,-5 1 2 16,-1-1 3-16,0-3-12 0,0-2 1 15,0-5 15-15,0 0-3 0,0 0 2 16,0-29-22-16,16 29-2 0,-16-32 5 16,20-4-41-16,-20 17-12 0,14 2-18 0,-14 3-20 15,18 4-31-15,-4 1-98 0,-8 0 104 16,1 9 1-16,-2 0-46 0,2 0-103 16,-1 0-180-16,5 0-865 0,-5 18 460 15,-2-18-2-15,2 0 198 16,0 0 129-16</inkml:trace>
  <inkml:trace contextRef="#ctx0" brushRef="#br0" timeOffset="564543.8344">24035 11047 4045 0,'0'20'285'0,"0"-20"112"0,0 18 156 0,0-18-27 15,0 22-109-15,0 10 114 16,0-15-447-16,17-6-42 0,-17 7-35 0,0-2-14 15,15 12-125-15,-15-18-85 0,0-2-124 16,0-2-124-16,8-2-213 0,-8-4-153 16,5 0-1066-16,-5-25 1001 0,0 25 220 15,0-35 222-15</inkml:trace>
  <inkml:trace contextRef="#ctx0" brushRef="#br0" timeOffset="564611.6551">24059 10793 4254 0,'0'0'170'15,"0"24"69"-15,0-24 11 16,0 19-79-16,0-19-92 0,0 40-77 16,-17-26-157-16,17 0-307 0,0 0-296 0,0 1-404 15,0 9-811-15</inkml:trace>
  <inkml:trace contextRef="#ctx0" brushRef="#br0" timeOffset="564997.7492">24175 11011 2520 0,'-9'0'17'0,"9"0"42"0,-21 0 260 0,15 0-41 16,1 0 77-16,5 0 51 0,0 0 9 15,0 19 214-15,0-19-449 0,22 0-63 16,-22 19-11-16,21-19 12 0,-21 0-20 15,40 0 80-15,-26 0-139 0,2 0-7 16,-2 0-12-16,3 0-3 0,15 0 3 16,-21 0-32-16,1 0-4 0,-1 0 25 15,-5 0-21-15,-1 0 41 0,-3 0-24 16,-2 0 15-16,0 0-35 0,0 0 19 0,-22 24-15 16,1 0 14-16,21-11 6 0,-23 2-14 15,23 3 15-15,-20 2 12 16,20-1 23-16,-17 21 84 0,8-16-52 0,9-3-13 15,0 1-6-15,0-3-22 16,0 12-11-16,31-20-24 0,-31 3-46 0,34-7-129 16,-15-2-143-16,4-5-206 15,29 0-1102-15,-26 0 657 0,0-21-9 0,-1 21 215 16,-2-28 161-16</inkml:trace>
  <inkml:trace contextRef="#ctx0" brushRef="#br0" timeOffset="565398.1226">24733 11119 2432 0,'6'-7'105'16,"-4"-2"76"-16,1 3 77 0,-1-2 46 0,2 0 42 16,-2-8 359-16,-2 10-409 0,0 2-68 15,0-1-82-15,0 5-26 0,-15-1 60 16,15 1-78-16,-20 0 14 0,20 0 11 16,-26 18 15-16,10-18 3 0,-23 17 75 15,18 6-131-15,2-11-41 0,-1 5-10 16,1 1-19-16,-11 18-6 0,20-16-19 15,1 0 1-15,5-2-12 0,4-1 2 16,0-3 17-16,28 10-63 0,-28-14-53 0,32-4-74 16,-9-2-26-16,-1-2-64 0,23-2-327 15,-23 0 220-15,2-21-21 0,-4 21 15 16,-3-22 60-16,-6 22 116 0,9-42 53 16,-13 24 146-16,-4 2 19 0,0 0 13 15,-3 2 52-15,2-8 267 0,-2 12-37 16,0 10 62-16,0-5-24 0,0 5 47 15,0 0-58-15,0 21 243 16,-15-21-319-16,15 23-8 0,0-23-46 16,0 31-33-16,0 1 1 0,0-18-130 15,24-2-24-15,-24 2-13 0,16-2-63 0,-16-2-137 16,34 4-609-16,-18-11 95 0,-1-3-145 16,1 0-107-16,3 0-140 0,0 0 219 15</inkml:trace>
  <inkml:trace contextRef="#ctx0" brushRef="#br0" timeOffset="565677.1018">25130 11043 3126 0,'0'-8'126'0,"0"3"173"15,0-1 97-15,0-3 508 0,-18 9-601 16,18 0-21-16,0 0-27 0,-19 0 32 0,19 0 203 16,-19 18-323-16,19-18-33 15,-18 20-30-15,9-20 0 0,0 32-11 0,-5 5 25 16,7-13-80-16,5-2-10 0,-1-1-3 15,3 1-11-15,0 19 0 0,22-24-33 16,-22-1-69-16,27-5-135 0,-9-3-196 16,4-4-152-16,22-4-1147 0,-20 0 732 15,0-19-134-15,-1 19 206 0,-4-26 202 16</inkml:trace>
  <inkml:trace contextRef="#ctx0" brushRef="#br0" timeOffset="565944.87">25364 11051 4001 0,'0'-4'184'0,"0"1"99"0,0 2 89 16,0 1 153-16,0 0 426 16,0 0-488-16,0 0-56 0,0 24-76 0,0-24-34 15,0 23-85-15,0 1-51 0,17-11-157 16,-17 2-4-16,0-4-7 0,15 0-35 16,-15 11-246-16,0-14 5 0,9 0-115 15,-9-3-145-15,0-5-108 0,0 0-157 16,8 0-956-16,-6 0 853 0,3-27 66 15,0 27 154-15,-2-32 140 0</inkml:trace>
  <inkml:trace contextRef="#ctx0" brushRef="#br0" timeOffset="566005.6899">25492 10889 3273 0,'0'0'60'16,"0"0"51"-16,0 25 34 0,0-25-4 15,0 17-64-15,-22 9-56 0,22-15-152 16,0 2-183-16,0 2-290 0,0 0-287 15,0 13-579-15</inkml:trace>
  <inkml:trace contextRef="#ctx0" brushRef="#br0" timeOffset="566242.2784">25687 11043 3824 0,'-25'0'181'15,"25"0"104"-15,-19 0 87 0,19 0 95 16,-17 0-62-16,4 0 297 0,13 17-445 15,0-17-111-15,-9 21-72 0,9-6-29 16,0 15-29-16,0-14-27 0,22 0 10 16,-22-1-1-16,21 0 2 0,-21-2-16 15,34 6-88-15,-23-13-3 0,2-3-27 16,0-3-36-16,-2 0 20 0,10-24-134 16,-13 24 193-16,0-30-49 0,-1 13 25 0,-3-2-27 15,-1-2 0-15,-1-22-155 16,-2 18 159-16,0 7 1 0,0-3 79 0,0 2 3 15,-16 2 40-15,16-1 21 0,-20 11 11 16,20 4-10-16,0 3 16 0,-17 0-14 16,17 0-2-16,-8 0-176 0,8 21-184 15,0-21-186-15,0 0-269 0,0 19-103 16,0-19-467-16</inkml:trace>
  <inkml:trace contextRef="#ctx0" brushRef="#br0" timeOffset="566521.4611">25718 10704 5204 0,'0'0'84'0,"13"0"419"0,-13 23-184 16,0-23-85-16,11 17-136 0,-11-17-67 16,8 37-456-16,0-25-109 0,-2 0-402 15,-1 0-342-15,1 2-74 0,-1-2 257 16</inkml:trace>
  <inkml:trace contextRef="#ctx0" brushRef="#br0" timeOffset="566772.7446">25961 11047 4826 0,'-24'4'124'16,"24"6"941"-16,0-6-701 15,0 1-115-15,0 1-58 16,0-2-22-16,0 9 24 0,0-5-146 0,0 1-38 15,0 0-11-15,0-1-4 16,0-1 2-16,18 7-29 0,-18-8 5 0,0-4-24 16,13-2-8-16,-13 0-7 0,25 0-74 0,-16-26 90 15,2 26 4-15,2-27 13 16,1 27 28-16,2-27-2 0,15 1 7 0,-15 14 15 16,0 1-18-16,4 11-1 0,-4-9 8 15,10 4 16-15,-12 5-18 0,-3 0 1 16,-1 22-14-16,-1-22 1 0,-3 25-40 15,5 4-485-15,-6-13-2 0,0-2-318 16,-3 2-188-16,0-4-298 0,5 10-567 16</inkml:trace>
  <inkml:trace contextRef="#ctx0" brushRef="#br0" timeOffset="567344.7039">27449 10646 1191 0,'0'-16'249'0,"0"9"-17"16,0-2 84-16,0-2 7 0,0 2 77 0,0 1 96 16,0-6 669-16,12 7-614 0,-12 3-13 15,0 1-24-15,0 3 20 16,11 0 17-16,-1 27 269 0,-10-9-600 0,11 5-129 16,-7 8-91-16,2 5 0 0,1 52 0 15,-3-38 0-15,1 4 0 16,-3 4 0-16,1 0 0 0,-3 1 0 15,2 49 0-15,0-57 0 0,-2-6 0 0,4-6-2 16,-2-6-210-16,5 19-932 0,-4-33 134 0,2-4-268 16,-1-7-258-16,1-3 176 0,1-5 323 15</inkml:trace>
  <inkml:trace contextRef="#ctx0" brushRef="#br0" timeOffset="567724.0952">27806 11122 4398 0,'3'0'91'0,"5"-3"219"0,-5 3-77 15,-1-3-31-15,1 1-10 0,-1 2 0 16,5 0 202-16,-5 18-208 0,4-18-21 16,-3 26-48-16,1-9-36 0,-1 2-13 15,-3 20 16-15,0-22-54 0,0 1 0 16,0-5-6-16,2-2 15 0,5-5 24 15,-3 1-47-15,2-7-17 0,1 0-1 0,5 0-3 16,-4-19 7-16,15-7-20 16,-14 5-15-16,2-1-10 0,-1-2-7 15,0 4 12-15,7-16-4 0,-10 21 39 0,-2 3 9 16,2 5-5-16,-3 7 17 0,2 0-2 16,2 0 61-16,-5 0-17 0,5 28 21 15,-1-28 2-15,3 37 8 0,7 10-3 16,-3-22-73-16,-1 4-31 0,-1-4 20 15,1 0-8-15,9 18-163 0,-11-26-75 16,-3 1-142-16,-1-4-92 0,-3-3-177 16,3-3-170-1,1-4-1178-15,-3-4 960 0,0 0 303 0</inkml:trace>
  <inkml:trace contextRef="#ctx0" brushRef="#br0" timeOffset="568031.875">28297 11132 3149 0,'1'0'167'16,"1"0"151"-16,-2 0 172 0,1 0 110 0,3 22 497 16,-1-22-636-16,1 22-40 0,1-22-78 15,0 22-73-15,11 0 51 0,-10-10-228 16,2 2-26-16,18 19 83 16,-20-20-115-16,3-4-18 0,0 1 8 0,9 9-28 15,-6-13 2-15,-3 0-16 0,2-4 17 16,1-2-6-16,0 0-3 0,11-22-30 15,-10 22 2-15,-2-33-19 0,-1 8 13 16,0 0-13-16,3-26-22 0,-11 27 37 16,1-1 15-16,-3 8 19 0,0 0-29 15,0 5-1-15,0 7-87 0,0 5 36 16,0 0-43-16,0 0-116 0,0 0-156 16,-20 19-763-16,20 1 348 0,-12-20-131 15,12 28-190-15,0-28 47 0,-9 27 314 16</inkml:trace>
  <inkml:trace contextRef="#ctx0" brushRef="#br0" timeOffset="568367.9037">28700 11155 3565 0,'4'0'146'0,"-3"-11"125"0,2 6 59 15,0 5 71-15,2 0-119 0,12-5 1 0,-6 5-238 16,-1 0-17-16,5 0-18 0,0 0-5 15,16 0-9-15,-17 0-6 0,-1 0-12 0,-1-15-26 16,2 15-13-16,-4 0-42 16,8-14-189-16,-13 1 99 0,-2 3 2 0,-3 0 31 15,0-2 28-15,0-13 14 0,-19 12 100 16,19 2 17-16,-22 1 28 0,22 3-24 16,-21 0 54-16,-2 2 230 0,14 5-46 15,-3 0-7-15,0 0-26 0,2 24-13 16,3-24 1-16,-7 47 198 0,8-25-205 15,3 0-34-15,3 3-28 0,0 3-27 16,21 24-10-16,-21-25-81 0,0 1-7 16,27-1-43-16,-27-1-158 0,19 19-569 15,3-27 96-15,-22-2-137 0,22-4-216 16,-8-3-161-16,1-8 270 0</inkml:trace>
  <inkml:trace contextRef="#ctx0" brushRef="#br0" timeOffset="568682.8413">29089 11105 4394 0,'0'0'198'0,"0"-3"65"15,0 2 124-15,0 0 2 0,0 1-26 16,0 0 231-16,0 0-391 0,0 0-67 0,0 22-39 16,0-22-13-16,18 17 25 15,-18 5-72-15,12-8 3 0,-12-1-19 16,0-1-1-16,0-2 10 0,0 6-1 0,0-8-21 15,0-2 7-15,0-6-11 0,0 0 11 16,0 0-2-16,0-18-18 0,0 18-7 16,0-28-13-16,0 7-6 0,0-1-23 15,25-19-137-15,-4 20 50 0,-21 0-15 16,26 3 1-16,-13 3 13 0,13-7-41 16,-15 17 103-16,-2 0-65 0,-2 5-53 15,0 0-88-15,-3 0-53 0,0 20-640 16,-4-20 368-16,0 18-78 0,0-18-83 15,0 19-36-15,0-19-361 16</inkml:trace>
  <inkml:trace contextRef="#ctx0" brushRef="#br0" timeOffset="569029.2405">29496 10901 2968 0,'4'-7'140'15,"-1"-5"490"-15,-3 10-172 0,0-2-72 16,0 3-73-16,0 1-40 0,-23 0 49 15,23 0-251-15,-15 24-37 0,15-24-20 16,-15 25-12-16,15-9-19 0,-11 20 20 16,1-18-26-16,10 1-3 0,0 0-43 15,0-1 6-15,0 12-17 0,0-20 83 16,0-2-13-16,27 2 8 0,-27-5 6 16,28-1-12-16,3 1 22 0,-13-5-21 0,-2 4-16 15,0 0 17-15,-1-2-21 0,4 5 75 16,-10-2-29-16,-9-1 17 0,6 3 9 15,-6-1 33-15,0 4 52 0,-24 11 194 16,-4-10-138-16,6 1-26 0,1-1-35 16,-4-1-17-16,-24 9-13 0,24-10-71 15,2-1-9-15,2-4-1 0,1 3-19 16,6-1-31-16,-4-2-428 0,13-4 6 16,5 0-309-16,0 0-173 0,0 0-285 15,21-25-843-15</inkml:trace>
  <inkml:trace contextRef="#ctx0" brushRef="#br0" timeOffset="569447.5122">30116 10953 3760 0,'0'-9'121'15,"-20"1"87"-15,2-5 471 0,18 4-351 16,-21 1-2-16,21 1-27 0,-22 2 22 15,10 3 204-15,-8 2-359 0,9 0-38 16,-1 0-32-16,-3 0 15 0,2 22 33 0,-15 2 127 16,9-9-156-16,3 4-43 0,-2 2-14 15,3 4-16-15,-14 21-11 0,16-21-21 16,2-1-10-16,4 0-3 0,3 0-14 16,4-3-16-16,0 12-69 0,0-19-2 15,31-3-45-15,-31-4-45 0,33-3-92 16,4-4-308-16,-20 0 317 0,2-25 82 15,-3 25 12-15,0-32 52 0,-3 14 27 0,11-25-14 16,-13 20 79-16,-2 1 30 0,-2 1 8 16,10-28 163-1,-14 42-8-15,0 0 52 0,6 7 340 0,-5 0-264 16,1 0-6-16,1 20-31 16,-1-20 8-16,1 28-33 0,7 6 102 15,-5-15-236-15,-2 2-44 0,1-3-34 16,-1 3-44-16,11 11-433 0,-10-18-140 15,2-2-350-15,0-1-385 16,-1-5-384-16,2-6 318 0</inkml:trace>
  <inkml:trace contextRef="#ctx0" brushRef="#br0" timeOffset="574378.4609">27654 12634 690 0,'0'0'24'16,"0"0"36"-16,0-7 64 0,0 2 32 16,0-4 194-16,0 4-209 0,0 2-12 0,0-5-37 15,0 2 12-15,0 0-7 16,0-3 152-16,0 6-96 0,0-3 31 0,0 5 72 16,0 1 60-16,0 0 64 0,-13-2 427 15,13 2-441-15,0-2-50 0,0 2-18 16,-12-2-31-16,12-7 312 0,0 8-291 15,-7-2-5-15,7-1-48 0,0 2-12 16,-4 1-40-16,4 0 74 0,0 0-131 16,0 1 25-16,0 0-19 0,0 0-18 15,0 28-53-15,0 6-61 0,0-9 0 16,0 7 0 15,0 4 0-31,0 2 0 31,0 44 0-31,0-38 0 16,0-1 0-16,0-1 0 0,19 0 0 16,-19 31 0-16,14-41 0 0,-14-5 0 0,0-1 0 0,14-4 0 0,-14-5 0 0,7 7 0 0,0-16 0 0,-7-3 0 15,0-1 0-15,4-3 0 0,-4-1 0 0,0 0 0 0,0 0-153 0,0-18-247 0,0 18-366 16,0 0-445-16,0-21-1872 0,-16 21 1801 0,16 0 445 16</inkml:trace>
  <inkml:trace contextRef="#ctx0" brushRef="#br0" timeOffset="575134.0033">27551 13271 690 0,'0'0'34'0,"0"0"190"0,0-3-37 16,0 3 27-16,0 0-8 16,0 0 13-1,0-2 186-15,0 0-230 0,0 1 27 0,0-2 38 0,0 1 64 0,0 2 73 16,-12-3 402-16,12 2-418 0,0 1-63 47,0 0-32-47,0 0-47 0,0 0-4 0,0 0 275 0,0 0-210 15,0 0-19-15,0 0-23 0,0 0-15 0,0 0 145 0,0 0-220 16,0 0-10-16,19 0-16 0,-19 0-7 0,42 0 35 0,-22 0-117 16,3 0-23-16,4 0-10 0,1 0 0 15,5 0 0-15,24 0 0 0,-29 0 0 16,-8 0 0-16,-2 0 0 0,-7 0 0 15,-3 0 0-15,-8 0 0 0,0 0 0 0,0 0 0 16,-26 0 0-16,26 0-24 16,-27 0-264-16,-5 0-30 0,17 0-142 0,-1 0-132 15,1 0-146-15,-8 0-1212 0,14 0 772 16,9-20 51-16,-12 20 345 0</inkml:trace>
  <inkml:trace contextRef="#ctx0" brushRef="#br0" timeOffset="575595.8416">27303 13537 994 0,'-4'0'5'0,"-1"0"74"16,-1 0 32-16,3-12 66 0,-1 12 60 16,-6 0 271-16,6 0-249 0,4-7 40 15,-2 7 34-15,2 0 59 0,0-4 441 0,0 2-457 16,22 0-40-16,-22 2-53 15,23-2 32-15,-7 2-47 0,22 0 324 16,-16 0-324-16,7 0-47 0,5 0-78 0,2 0-36 16,59 0 5-16,-40 0-84 15,6 0 5-15,5-15-17 0,-3 15-6 0,-4 0-6 16,43 0-14-16,-60 0 13 0,-10 0-4 16,-9-8 18-16,-7 8 9 0,1 0 42 15,-15 0-50 1,-2 0-11-16,0 0 9 0,0 0-10 0,0 0-11 15,-29 0-176-15,6 0-30 0,23-21-142 16,-24 21-108-16,10-14-95 0,-3 1-973 0,17 13 710 16,-18 0-211-16,11 0 117 0,7 0 183 15</inkml:trace>
  <inkml:trace contextRef="#ctx0" brushRef="#br0" timeOffset="575965.9874">27591 13743 1181 0,'0'0'101'16,"0"0"96"-16,0 0 82 0,0 0 65 15,0 0 215-15,0 0-322 0,15 0 4 16,-15 0 12-16,0 0 25 0,14-17 286 16,-14 17-319-16,0 0 0 0,11 0-34 15,-11 0-6-15,12-10-3 0,6 10 56 16,-7 0-147-16,2 0-43 0,0 0-8 16,3 0 5-16,14 0-19 0,-15 0-9 0,-1 0-38 15,-1 0-10-15,-1 0 18 16,-4 0-17-16,4 0-81 0,-7 0-28 0,-5 0-65 15,2 0-61-15,-2 0-155 0,2-15-797 16,-2 15 496-16,0 0-25 16,0 0 87-16,0-12-46 0,0 12 168 15</inkml:trace>
  <inkml:trace contextRef="#ctx0" brushRef="#br0" timeOffset="576369.197">27306 13997 2059 0,'0'0'151'0,"0"0"88"16,0 0 132-16,0 0 81 0,0 0 99 16,26 0 507-16,-26 0-685 15,35 0-98-15,-11 0-46 0,7 0 42 0,57-15 143 16,-34 15-284-16,13 0-46 0,6-16-7 15,5 16 1-15,3-11-18 16,69 11-16-16,-83-9-78 0,-12 9-37 16,-13 0-55-16,-10 0-92 0,-5 0-372 0,-26 0 177 15,-1 0-240-15,0 0-194 16,-29 0-366-16,29 0 20 0</inkml:trace>
  <inkml:trace contextRef="#ctx0" brushRef="#br0" timeOffset="577026.8008">27923 14038 2008 0,'-3'0'203'0,"0"-16"-25"16,3 16 106-16,0 0 48 15,0 0 95-15,0-13 97 0,0 13 479 0,0 0-606 16,0 0-12-16,0 0 23 16,0 0 32-16,19 24 461 0,-19-24-578 0,0 29-99 15,0-7-105-15,0 3-84 16,0 5-35-16,0 38 0 0,0-29 0 0,0 5 0 15,0 3 0-15,0 1 0 16,0 52 0-16,0-49 0 16,0 0 0-16,0-2 0 15,0-3 0-15,0-8 0 0,0 32 0 0,15-40 0 0,-15-9 0 16,0-1 0-16,0-6 0 0,8 3 0 0,-8-12 0 16,0-5-131-16,5 0-292 0,-5 0-372 15,7-25-634-15,0-12-2052 0,-7 14 2228 16</inkml:trace>
  <inkml:trace contextRef="#ctx0" brushRef="#br0" timeOffset="578093.5954">27580 12530 477 0,'-8'0'-13'0,"8"9"33"0,0-9 6 16,-6 6 111-16,6-6-68 15,0 6 13-15,0-1-6 0,0-1-5 0,0 2 47 16,0-1-55-16,0 0-3 0,0-5-2 15,0 3 4-15,0-2 14 0,0-1 144 16,0 1-65-16,0-1-1 0,0 0 7 0,0 0 19 16,0 0 4-16,0 0 223 15,0 0-174-15,0 0 15 16,0 0 24-16,0 0 27 0,0 0 236 16,0 0-321-16,0 0-30 0,0 0-24 15,0 0 4-15,0 0 15 0,0 0 213 16,0 0-167-16,0 0 3 0,0 0 2 0,0 0 38 0,0 0 272 15,0-13-262-15,0 13-2 32,0 0-75-32,0 0-54 15,0 0-72-15,0 0-75 0,0 20 0 0,0-20 0 0,21 0 0 0,-21 16 0 0,54-16 0 0,-28 0 0 16,9 0 0-16,6 0 0 0,4 0 0 16,11 0 0-16,68 0 0 0,-55-25 0 0,1 25 0 15,0-25 0-15,3 25 0 16,59-21 0-16,-78 6 0 0,-5 15 0 0,-4-14 0 0,-11 14 0 15,-9-7 0-15,4 7 0 16,-22-5 0 0,-3 5 0-16,-2-2 0 0,-2 2 0 0,0 0 0 0,0 0 0 15,0 0 0-15,0 0 0 0,0 0 0 16,0 0 0-16,0 0 0 0,0 0 0 16,0 0 0-16,0 0 0 0,0 0 0 15,0 0 0-15,0 0 0 0,0 0 0 0,0 0 0 16,0 0 0-16,0 0 0 15,0 0 0-15,0 0-3 0,0 0-107 0,0 0-124 16,-19 0-141-16,6 14-830 0,13-14 486 16,-15 0-204-16,15 0-59 15,-15 0-190-15,15 0 77 0</inkml:trace>
  <inkml:trace contextRef="#ctx0" brushRef="#br0" timeOffset="578835.4579">28650 12443 2103 0,'0'-2'53'0,"-15"-5"178"15,15 6-25-15,-12-1 22 0,12 1 34 16,-8 0 34-16,-3 1 277 0,11 0-324 16,-7 0-43-16,1 0 1 0,4 0-15 15,-2 0-25-15,-6 15 135 0,7-15-165 16,-2 14 30-16,0-14-14 0,-1 14 2 0,1-14-26 15,-3 22 43-15,2-15-131 16,5 3-4-16,-1 1-27 0,1 0 10 0,1 6 9 16,0-8-23-16,0 0-7 0,25-1-13 15,-25-1-8-15,39 1-89 0,-23-5-6 16,-1-1-55-16,2-2-15 0,-2 0-6 16,-1 0 31-16,10-20-36 0,-14 20 122 15,-2-22-4-15,-2 8-9 0,-1-1-13 16,-2 1 27-16,-3-18-53 0,0 16 110 15,0 3-7-15,0 2 9 0,-24 2 20 16,-1-4-47-16,25 13 54 0,-27 0 2 0,10 0 22 16,-1 0 5-1,0 26 22-15,-19-2 66 0,24-24-61 0,-2 26-17 16,3-13-8-16,4 2-1 0,1-3-5 16,2 15-16-16,5-15-10 0,0 0 5 15,0 0 15-15,25 0-20 0,2 3-67 0,-27-13-41 16,30 3-32-16,-14-5-18 0,3 0-36 15,-4 0 40-15,16 0-61 0,-17-18 174 16,-1 18 10-16,-1 0 8 16,0-19 11-16,5 0-7 0,-12 19 5 15,1-20-10-15,-2 10 15 0,-2 1-10 16,-2-2 21-16,0-9-12 16,0 12 24-16,0 1 28 0,-22 0 53 0,22 1 23 0,-19 0 184 15,-17 3-26 1,7 3-28-16,12 0-150 0,3 0 42 0,-2 0 11 0,1 25 4 15,2-25 25 1,-10 19 68-16,16 3-169 0,3-10-29 0,2-1-10 0,2-11-11 16,0 18 6-1,20-3-49-15,-20-10 15 0,20-5-17 0,-20 4-81 0,34-4-63 16,5 0-379-16,-21 0 252 0,-3-25 44 16,3 25 5-16,-5-26-9 0,5-3-297 15,-11 12 255-15,-4 0 14 47,1 3 36-47,-2 2 17 0,-2 2 7 0,2 3-278 0,-2 2 170 0,0 5-159 0,0 0-97 16,0 0 19-16,0 24 117 0</inkml:trace>
  <inkml:trace contextRef="#ctx0" brushRef="#br0" timeOffset="579848.9085">29808 12433 690 0,'-10'0'39'0,"10"0"47"16,0 0 25-16,-11 0 117 0,11 0-162 15,0 0 0-15,0 0 7 16,0 0 20-16,0 0 157 16,0 0-114-16,0 0 3 0,0 0 6 0,0 0 22 15,0 0 13-15,0-14 244 0,0 14-186 0,0 0 36 16,-15 0 47-16,15 0 26 0,0 0-3 15,0 0 191-15,0 0-347 16,0 0-26-16,0 0 9 0,0 0 3 0,0 0 185 0,0 0-180 16,0 0 15-16,0 0 0 0,0-17-29 15,0 17-18-15,0 0 67 0,-16 0-139 16,16 0-18-16,0 0-6 0,-14 0 10 16,1 0 46-16,13 0-64 0,-14 0-5 15,14 21-8-15,-9-21 3 0,1 17-9 16,3 3 2-16,3-9-39 0,2 0 9 15,0-1 5-15,0-1-13 0,21 11-21 0,9-16-24 16,-16 1-15 0,6-5-24-16,0 3-23 0,-1-3 1 15,14 0-114-15,-17-20 143 0,-3 20-1 0,-1-19 7 0,-4 19 11 16,3-39-20-16,-11 24 74 0,0-1 6 16,0 0-2-16,0-1 2 0,0 3 4 15,-21-7 14-15,2 12 1 16,19 4 3-16,-23 2 27 15,10 3 23-15,-12 0 130 16,10 0-79-16,3 18 12 16,0-18 7-16,0 19-5 0,3-19-12 15,-1 24 63-15,8-1-100 0,2-9-28 0,0-1-31 0,0 0 5 0,21 8-17 16,-21-12 2-16,22-1-8 0,-22 0-19 0,29-4-37 0,-15-1-45 16,15-3-189-16,-16 0 136 15,-1 0 4 1,1-25 8-16,-4 25-4 0,3-36-116 0,-12 22 127 0,8-2 14 0,-8-1 17 15,0 1 15-15,0 4 59 16,-20-12 21-16,20 16 47 0,-17 3 51 16,17 5 19-16,-14 0 39 0,-4 0 118 15,18 21-122-15,-19-21 2 16,19 16-3-16,-14-16-3 0,14 20-36 0,-9-3 22 16,6-17-104-16,3 14-18 0,0-14-2 0,0 12-24 15,0-5-66-15,0-7-33 16,0 5-85-16,15-2-97 0,-15-1-108 0,0 1-501 15,11 1-264-15,-11-1-74 16,0-3 682-16,9 1-37 0,-9-1 95 0,7 0 2 16,-3 0 188-16</inkml:trace>
  <inkml:trace contextRef="#ctx0" brushRef="#br0" timeOffset="580191.3877">29895 12471 1847 0,'8'-18'355'16,"-6"18"-15"15,0-14 160-16,-1 14 46-15,-1 0 44 0,0-10 388 0,0 10-664 0,0 0-4 0,0 0 28 16,-16 0-9-16,16-6 4 0,0 6 180 0,0-4-258 0,0 4-2 0,0 0-67 0,0 0-36 0,0 0-96 0,20 0-54 16,-20 18 0-16,37-18 0 0,-9 0 0 15,4 0 0-15,53 0 0 0,-32 0 0 16,6 0 0-16,3 0 0 0,5 0 0 16,68 0 0-16,-72 0 0 0,1 0 0 15,-8-15 0-15,-10 15 0 0,-7 0 0 16,10-10 0-16,-32 10 0 0,-10 0 0 0,-6-8 0 15,-1 8 0-15,-30-4 0 0,30 1 0 16,-33 0 0-16,14 3 0 0,1 0 0 16,2 0 0-16,-2 0-463 0,18 0-149 15,-12 0-390-15,12 0-353 0,0 0-397 16</inkml:trace>
  <inkml:trace contextRef="#ctx0" brushRef="#br0" timeOffset="590989.283">30773 12422 1008 0,'0'0'73'0,"0"0"64"16,0 0 55-16,0 0 50 0,0 0-37 15,0 0 133-15,0 0-62 0,0 0-25 16,-17 0-99-16,17 0 67 16,0 0 75-16,0 0 84 0,0 0 422 0,0 0-480 15,0 0-64-15,0 0-35 0,0 0-2 16,0 0 28-16,0 0 287 0,0 0-286 15,0 0-35-15,0 0-36 0,0 0-35 16,0-14 81-16,0 14-135 0,0 0-15 16,0 0-10-16,0 0 14 0,0 0-7 15,0 0 107-15,0 0-90 0,0 0-4 16,0 0-30-16,0 0-15 0,0 0-21 16,0 14-17-16,0-14 0 0,0 12 0 0,0-2 0 15,0 3 0-15,0 23 0 16,0-8 0-16,0 1 0 0,0 4 0 15,0 6 0-15,0 48 0 0,0-41 0 0,0 2 0 16,0-4 0-16,15 2 0 0,-15-2 0 16,0 35 0-16,0-44 0 0,0 1 0 15,0-5 0-15,0-2 0 16,0 17 0-16,0-26 0 0,0-3 0 0,0-1 0 16,0-6 0-16,0-2 0 0,0 3 0 15,0-8 0-15,0-1 0 0,0-2 0 16,0 0 0-16,0 0 0 15,0 0 0-15,0 0 0 16,0 0 0-16,0 0 0 0,0 0 0 16,0 0 0-16,0 0 0 0,0 0 0 15,0 0 0-15,0 0 0 0,0 0 0 16,0 0 0-16,0 0 0 0,0 0 0 0,0 0 0 16,0 0 0-16,0 0 0 0,0 0 0 15,0 0 0-15,0 0 0 0,0 0 0 16,14 0 0-16,13 0 0 0,-9 0 0 15,0 0 0-15,4 0 0 0,4 0 0 16,28 0 0-16,-31 0 0 0,0 0 0 16,0 0 0-16,-4 0 0 0,-3 0 0 15,2 0 0-15,-14 0 0 0,-1 12 0 16,-3-12 0-16,0 0 0 0,-23 17 0 16,23-7 0-16,-29-1 0 0,9 0 0 15,-1 2 0-15,-7 1 0 0,-33 19 0 16,25-14 0-16,-5 0 0 0,0 3 0 15,-4-1 0-15,-42 22 0 0,46-24 0 0,2 2 0 16,5-2 0-16,7 0 0 0,3-2 0 16,-3 4 0-16,22-10 0 0,2-1 0 0,3-1 0 15,0-1 0 1,44-4 0-16,-21 3 0 0,7-3 0 16,5 3 0-16,7-3 0 0,3-2 0 0,51 3 0 15,-49 1 0-15,-1-2 0 0,-2 0 0 0,-6 0 0 16,18 5 0-16,-38-5 0 15,-6 0 0-15,-3 1 0 0,-5 1 0 16,-4-1 0-16,0 5 0 0,-23-4 0 16,23 1 0-16,-27 2 0 0,6-4 0 0,-23 9 0 15,20-7 0-15,-3-1 0 0,1 0 0 16,0 1 0-16,1-1 0 16,-13 3 0-16,25-5 0 15,1-2 0-15,4 3 0 0,3-1 0 0,5-2 0 16,0 0 0-16,0 0 0 0,26 0 0 15,-26 0 0-15,20 0 0 0,0 16 0 16,-20-16 0-16,12 0 0 0,-12 13 0 0,0-13 0 16,12 12 0-16,-12-12 0 0,0 10 0 0,0-3 0 15,0 1 0-15,5 1 0 0,-5 10 0 16,0-6 0-16,0-2 0 0,2 1 0 16,-2 3 0-16,5 22 0 15,-2-15 0-15,-1 3 0 16,1 0 0-16,-2 4 0 0,1 0 0 0,3 36 0 15,-2-32 0-15,0 2 0 0,-1 1 0 0,1 3 0 16,6 36 0-16,-6-38 0 0,2 1 0 16,0 3 0-16,-1 0 0 0,2-2 0 15,8 30 0-15,-9-38 0 0,1 0 0 0,0 0 0 16,-1-6 0-16,4 19 0 16,-7-25 0-16,1-3 0 15,-2 1 0 1,1-4 0-16,0-3 0 15,0 6 0-15,-2-10 0 0,0-2 0 0,0 0 0 0,0-3 0 16,0-1 0-16,0 0 0 0,0 0 0 0,0 0 0 0,0 0 0 16,0 0 0-16,-16 0 0 0,16 0 0 15,0 0 0-15,-13 0 0 0,13 0 0 0,-17 0 0 16,8 0 0-16,0 0 0 0,-2 0 0 16,-3 0 0-16,1 0 0 0,-16 0 0 0,11 0 0 15,0 0 0-15,-2 0 0 0,-1 0 0 16,-25 0 0-16,22 0 0 15,-4 0 0-15,-1 0 0 0,2 0 0 16,-2 0 0-16,-30 0 0 16,26 0 0-16,0 0 0 0,1 0 0 15,-1 0 0-15,-32 0 0 16,34 0 0-16,0 0 0 0,4 0 0 0,-2 0 0 16,0 0 0-16,-26 0 0 0,27 0 0 0,-1 0 0 31,0-17 0-16,-1 17 0-15,-29 0 0 0,29 0 0 16,-2 0 0-16,0 0 0 16,0 0 0-16,2 0 0 0,-26 0 0 0,27 0 0 0,4 0 0 0,2 0 0 15,0 0 0-15,-21 0 0 0,23 0 0 0,-51 0 0 0,47 0 0 16,-1 0 0-16,0 16 0 0,0-16 0 16,-21 10 0-16,22-10 0 0,1 0 0 0,3 11 0 0,1-3 0 15,-3-8 0-15,-13 5 0 0,17-5 0 16,2 0 0-16,-3 4 0 0,1-4 0 15,-20 0 0-15,18 0 0 0,-1 0 0 16,-46 0 0-16,44 0 0 16,2 0 0-16,-2 0 0 0,-20 0 0 15,22 12 0 1,0-12 0-16,0 0 0 0,3 0 0 0,0 10 0 16,-21-10 0-16,23 6 0 0,0-6 0 15,-1 0 0-15,2 0 0 0,-22 0 0 0,21 0 0 16,-4 0 0-16,0 0 0 0,2 0 0 15,-2 15 0-15,-16-15 0 0,18 0 0 0,5 12 0 16,1-12 0-16,1 0 0 0,-10 9 0 16,13-9 0-16,-1 0 0 0,-2 0 0 15,3 0 0-15,-1 0 0 0,-10 0 0 16,8 0 0-16,0 0 0 0,1 0 0 16,-3 0 0-16,-11 0 0 0,14 0 0 0,-1 0 0 15,-3 15 0-15,5-15 0 16,-4 0 0-16,-6 15 0 0,8-15 0 0,1 0 0 15,3 11 0-15,-2-11 0 0,3 0 0 16,-10 10 0-16,9-10 0 0,2 0 0 16,-1 3 0-16,-1-3 0 15,-9 0 0-15,8 0 0 0,1 0 0 16,-2 0 0-16,4 0 0 0,-3 0 0 0,-3 0 0 16,6 0 0-16,-1 0 0 0,1 0 0 15,-2 0 0-15,-5 0 0 0,6 0 0 16,1 0 0-16,1 0 0 0,2 0 0 15,3 0 0-15,-2 0 0 0,2 0 0 0,0 0 0 16,0 0 0-16,0 0 0 16,0 0 0-16,0 0 0 0,0 0 0 0,0 0 0 15,0 0 0-15,0 0 0 0,0 0 0 16,0 0 0-16,0 0 0 16,0 0 0-16,0 0 0 0,0 0 0 15,0 0 0-15,20-17 0 0,-20 17 0 16,0-17 0-16,26 17 0 0,-26-17-109 0,23 17-117 15,-2-13-564-15,-9 1 330 0,-1 3-15 16,-3 9 56-16,2-7-6 16,-1 3-316-16,-3-2 360 0,-6 6-64 15,3-2-44-15,-2 0-216 0,0-1-53 0,3-5-555 16</inkml:trace>
  <inkml:trace contextRef="#ctx0" brushRef="#br0" timeOffset="592187.3518">29421 14888 709 0,'0'-6'26'0,"0"4"12"0,0 1 57 0,0-1 40 0,0 0 46 0,0 2 43 0,0-5 229 0,0 5-239 16,0 0-3-16,0-2-18 0,0-1 48 15,0-3 328-15,0 4-200 0,0-2 25 16,0 0-12-16,0 0 12 0,0 2-75 0,0 0 130 15,0-1-226-15,0 3 32 16,0 0 25-16,0 0 53 0,-16 0 372 16,16 17-508-16,-15-17 188 31,15 17-241-31,0-17-72 0,-8 12-71 0,8-12-1 0,0 13 0 16,0 2 0-16,0-4 0 0,0 2 0 0,0 1 0 15,0 2 0-15,0 26 0 0,0-21 0 16,0 2 0-16,15 3 0 0,-15 0 0 15,0 28 0-15,0-28 0 0,11 2 0 0,-11 0 0 16,0-6 0-16,0 2 0 16,5 10 0-16,-5-21 0 0,0-1 0 0,0 0 0 15,0-7 0-15,4 8 0 0,-4-11 0 16,0 4 0-16,0-6 0 0,0 3 0 0,0-3 0 16,0 0 0-16,0 0 0 15,0 0 0-15,0 0 0 0,0 0 0 16,-21 0 0-16,1 0 0 0,6 0 0 15,-3 0 0-15,1 0 0 0,-2 16 0 16,-23-16 0-16,21 15 0 16,-2-15 0-1,2 12 0-15,1-12 0 16,-15 5 0-16,23-1 0 0,-14 2 0 0,22-4 0 0,1-2 0 0,1 0 0 0,1 2 0 16,0-2 0 15,0 0 0-31,0 0 0 0,28 0 0 0,-28 0 0 0,35-19 0 15,27 2 0-15,-20 17 0 16,10-22 0-16,6 9 0 0,7 2 0 0,72-8 0 0,-74 12 0 0,-2 1 0 0,-8 2 0 16,-13 4 0-16,-10 0 0 0,2 0 0 15,-26 0 0-15,-6 0 0 0,0 20 0 0,0-20 0 16,-20 0 0-16,-1 13 0 16,21-13 0-16,-25 0 0 0,25 0 0 0,-26 0-82 15,-1 0-595-15,13-18-20 0,0 18-151 16,3 0-243-16,-3-17-165 15,3 17-29-15,-4 0-522 0</inkml:trace>
  <inkml:trace contextRef="#ctx0" brushRef="#br0" timeOffset="592516.8275">29478 15605 1832 0,'0'0'184'0,"0"0"104"0,0 0 158 15,0 0 114-15,0 0 597 0,0 0-669 16,0 0-69-16,25 0-22 0,-25 0 25 15,28 0-12-15,10 0 225 0,-15 0-435 16,1-22-62-16,-2 22-49 0,2 0-53 16,14 0-31-16,-23 0-60 0,-2 0-62 15,-3 0-79-15,-2 0-90 0,-3 0-101 0,0 0-491 16,-5 0 418-16,0 0-80 0,0 0-112 16,0 0-130-16,0 14-956 15,-25-14 1021-15,25 0 197 0</inkml:trace>
  <inkml:trace contextRef="#ctx0" brushRef="#br0" timeOffset="592806.7744">29461 15816 3982 0,'0'0'188'0,"28"0"105"16,-28 0 154-16,37-18 150 0,-14 18-52 16,36-19 372-16,-27 19-676 0,0-13-140 0,-4 13-122 15,-3 0-117-15,9-12-565 0,-24 12 160 16,-6 0-242-16,-4 0-170 15,0 0-299-15,0 0 6 0</inkml:trace>
  <inkml:trace contextRef="#ctx0" brushRef="#br0" timeOffset="606018.6822">23909 12393 1379 0,'0'0'73'0,"0"0"68"16,-15 0 43-16,15 0 201 0,0 0-263 0,0 0-23 15,0 0-11-15,0-10 20 16,-8 10 196-16,8 0-84 0,0 0 38 0,-6 0-2 15,0 21 90-15,4-21 14 0,-8 33 294 16,2-17-428-16,0 2-53 0,-4 2 9 16,-1 5-11-16,-4 2-10 0,-24 28 23 15,15-24-140-15,-1 3-32 0,-2 0-4 16,-1-1 15-16,-23 24-276 0,32-31-8 16,1-2-200-16,5-6-210 0,4-7-153 15,5-3-281-15,6-8-753 0</inkml:trace>
  <inkml:trace contextRef="#ctx0" brushRef="#br0" timeOffset="606427.9743">23624 12364 1509 0,'0'-13'195'16,"0"13"-21"-16,0-5 61 0,0 5 6 16,0 0 45-16,0 0 56 0,0 30 462 15,23-13-426-15,-23 6-22 0,20 7-67 16,-20 13 23-16,35 59 235 0,-25-42-314 16,0 7-64-16,2 4-56 0,-2-3-40 15,0 0-41-15,8 41-54 0,-10-62-92 16,0-10-190-16,2-5-214 0,-3-6-311 15,8 11-1336-15,-6-27 1111 0,-3-1 339 16</inkml:trace>
  <inkml:trace contextRef="#ctx0" brushRef="#br0" timeOffset="607238.1016">24595 13971 1831 0,'0'-16'125'0,"0"16"48"0,0 0 31 0,0 0-21 15,0 0-13-15,0-9 182 0,0 9-161 16,0 0 18-16,0-8-4 0,0 8 5 16,0-5 180-16,0 2-224 0,0 3 12 15,0 0-12-15,-12-1 5 0,12 1-36 16,0 0 84-16,0 0-110 0,0 0 36 16,-12 0-6-16,12 0 7 0,-27 0 117 15,10 0-132-15,-5 17 4 0,-4-17 1 16,-4 12 2-16,-1-12-31 0,-43 29 39 15,34-19-108-15,1 1-17 0,2-1-8 16,2 5-9-16,-29 5-3 0,39-14-18 16,2 3-79-16,7-2-118 0,3-3-156 0,5 0-192 15,4-3-1269-15,4-1 667 16,0 0 5-16,24 0 417 0</inkml:trace>
  <inkml:trace contextRef="#ctx0" brushRef="#br0" timeOffset="607548.5448">24302 13737 2847 0,'0'0'107'0,"17"0"120"0,-17 18 589 16,0-2-327-16,0-16-65 0,14 26-18 15,-14-4-40-15,0 4-40 0,9 41 220 0,1-28-376 16,-3 7-89-16,2 4-40 0,-1 1-24 16,13 55-13-16,-5-57-87 0,0-6-186 15,0-1-155-15,4-5-329 0,1-8-246 16,15 9-1431-16,-17-26 1473 0,-5-1 321 15</inkml:trace>
  <inkml:trace contextRef="#ctx0" brushRef="#br0" timeOffset="608442.2413">21776 14610 1547 0,'0'0'69'15,"0"0"64"-15,0 0 55 0,0 0 268 16,0 0-251-16,-16 16-3 0,16-16-7 16,-17 0 31-16,-1 21 228 0,6 0-206 15,-4-6 12-15,-2 3 1 0,-1 3 4 16,-4 6-77-16,-23 32 80 16,20-26-216-16,2-2 7 0,0 1-31 0,3-3-61 15,-12 14 48-15,19-26-35 0,2-7-41 16,4-4-240-16,3-2-270 15,0-4-210-15,-4 0-1175 0,8-29 1198 0,1 29 221 16</inkml:trace>
  <inkml:trace contextRef="#ctx0" brushRef="#br0" timeOffset="608778.4545">21677 14425 1587 0,'0'0'97'0,"-14"0"101"0,14 0 92 0,-11 24 574 16,5 7-355-16,6-7 79 0,0 5-36 15,0 8-31-15,0 49 168 0,0-37-502 16,0 3-95-16,23 3-67 15,-23-6-10-15,0-3-95 0,14 34-422 0,-14-50-155 16,14-6-209-16,-14-7-307 0,13-9-79 16,-13-6 351-16</inkml:trace>
  <inkml:trace contextRef="#ctx0" brushRef="#br2" timeOffset="635118.3091">33603 5896 768 0,'0'-5'90'0,"-13"-1"58"0,13-3 348 16,0 4-263-16,0 1 7 15,0-2-42-15,0-4 279 16,0 4-226-16,0 1 59 0,0-2 3 0,0-3 367 15,0 5-395-15,0 0-47 0,0 3-48 0,0-7 72 16,0 6-160-16,0 1 1 16,0 1-14-16,-21-1 158 0,5 0-127 15,16 2 4-15,-23 0-18 0,-10 0 51 16,16 0-82-16,-3 0-4 0,-28 19 114 16,0-2 2-16,23 9-108 0,-31 6 54 46,2 2-35-46,27-17-78 16,-32 19 10-16,7-2-20 16,29-15-11-16,0-2 12 0,-2 0 1 0,-18 16 4 0,23-15-17 0,0-1 4 0,0 0 1 15,3-1-2-15,0 0 12 0,-10 15-12 0,15-16-1 16,1-4-5-16,-1 1 7 0,2-1-2 0,-10 7 8 0,9-10-11 16,-2-1 3-16,1 2 4 0,0-2-14 15,-5-2 11 1,-18 10 21-16,16-8 6 0,1-2 0 0,0 3 17 15,-2-4-5-15,-14 11 29 0,18-10-57 16,2 2 11-16,1-2-3 0,3 4-12 0,0-1 10 16,-3 4-25-16,7-6 3 0,1 1-8 0,2-3 18 15,-1 5-5-15,-6 3 0 0,4-4-10 16,-1-3 15-16,1 4 6 0,0-1 12 16,-1 2 7-16,-8 8 45 0,9-13-39 15,-1 1 3-15,1 1 2 0,-2 0-29 16,-3 3 2-16,4-7-9 0,2 3 0 31,0-3 4-31,1 2-15 0,2-3-2 0,-2 3 17 0,2-3-11 16,0 0 2-16,-3-2-5 0,0 4 10 0,-7 0-9 15,6-4 5-15,0 4-8 0,-2-1 16 16,-2 2-6-16,-1 0-6 0,-6 0 9 16,10-1-14-16,-1-1 1 15,1-1-2-15,3 0-3 47,-1-1 24-47,5-1-10 16,-1 0 5-16,0 0-10 0,1 0 1 15,0 0 1-15,0 0-3 0,0 0-6 0,0 0 8 0,0 0 5 0,-16 0 6 0,16 17 0 0,-17-17-15 0,17 9-9 0,-12-9 13 0,12 0 0 16,0 8 9-16,-7-8-2 0,7 4-2 16,0-4 1-16,0 0 12 0,0 3-15 0,0-3 6 0,0 0-16 0,0 0 8 15,0 0-6-15,0 0 3 16,0 0 4-16,0 0-17 0,0 0 16 15,0 0 1-15,0 0 11 0,0 0-9 16,0 0-8-16,0 0 7 0,0 0 4 16,-15 0 6-16,15 0 15 0,0 0-6 0,0 0-2 15,0 0-27-15,0 0 13 0,0 0-2 16,0 0-2-16,0-15-17 0,19 15 5 16,-19-10 4-16,0 10-10 15,10-10-4-15,-10 2-24 0,10-5-57 16,0 6 55-16,-5 0 13 0,0-2-1 0,4 1-1 15,12-11-11-15,-12 9 20 0,2 0 22 16,1-2 0-16,-2 1 1 0,2 2 11 16,5-10-20-16,-9 13 10 0,-3 0-1 0,0 1 8 15,-1 0-8-15,2 1 1 16,-5 1 1-16,0 1-8 0,-1 0 4 0,1 0-15 16,-1 1-4-16,0-1-11 15,0 2 19-15,0 0-2 16,0 0 16-16,0 0 3 0,-21 19 13 0,3-19-12 0,18 0 12 15,-21 18-6-15,9-18 1 0,0 19-11 16,-15 0-2-16,12-9 2 0,3 1 3 0,-2 0 0 16,1 0-5-16,-13 7 16 15,14-9-4-15,-1 0-7 0,2-2 3 16,2 1-7-16,-2-4 1 0,1 3 6 16,8-5 0-16,0-1 1 0,1-1 9 15,1 3-4-15,0-3 4 0,0 0-17 0,28 0-4 16,-28 0 11-16,25 0-7 15,-9 0-6-15,20 0-23 0,-18-14 9 0,0 14 3 16,2 0 2-16,-1 0 0 0,19 0 2 16,-20 0 14-16,-2 16 1 0,-1-16 2 15,-2 0-2-15,-4 21-1 0,4-8 18 16,-11-13-11-16,0 10 5 0,-1-10-1 0,0 0-12 16,0 7 18-16,-1-2-6 15,0-5 0-15,0 0-2 0,0 0-3 0,0 0 0 16,0 0-4-1,0 0-4-15,0-24 0 0,0 24 3 16,0-15 1-16,0 15-27 0,0-14-27 0,0 14-41 16,0 0-47-16,0 0-88 0,0 0-552 0,0 0 257 15,0 0-254-15,0 0-120 16,0 17-215-16,0-17-70 16</inkml:trace>
  <inkml:trace contextRef="#ctx0" brushRef="#br0" timeOffset="642081.3243">33378 2685 2104 0,'-5'0'55'0,"2"0"42"0,-1 0 64 16,2 0 265-16,0 0-180 15,1 0 40-15,-1 0 761 16,2 0-757-16,0 0 123 0,0 0-181 16,0 0-18-16,0 0 10 0,0 0 209 0,0 0-226 15,0 0-15-15,0 0-13 16,-18 0 188-16,18 0-188 0,-21 0 3 15,7 17 35-15,-22-17 118 0,14 21-244 0,-1-21-77 16,-37 19-14 0,0 13 0-16,25-22 0 0,1 2 0 0,-1 2 0 15,-29 14 0-15,33-15 0 0,-2-4 0 16,2 4 0-16,2-2 0 0,2-2 0 16,-19 8 0-16,25-8 0 0,3 2 0 15,2 0 0-15,-2-1 0 0,-13 16 0 16,16-12 0-16,-2-1 0 0,1 2 0 15,-4 0 0-15,3 1 0 0,-18 15 0 0,17-14 0 16,-2 1 0-16,-4-3 0 16,-1 1 0-16,-28 15 0 15,25-16 0-15,-1 3 0 0,1-4 0 0,2 2 0 16,3-2 0-16,-11 11 0 0,20-13 0 0,2 0 0 16,1-4 0-16,1 3 0 0,-4 7 0 15,6-10 0 1,0 0 0-16,0 2 0 0,0-6 0 0,-2 7 0 0,-12 8 0 15,7-10 0-15,1 4 0 16,-3-2 0-16,0 1 0 16,-19 17 0-16,15-16 0 0,-1-1 0 0,4-2 0 15,-1 0 0-15,2-1 0 0,-8 8 0 16,15-12 0-16,5 0 0 16,1-1 0-16,0-1 0 0,-2 5 0 0,3-8 0 15,-2 0 0-15,1 0 0 0,1 0 0 0,-1 0 0 16,-3 0 0-16,4 0 0 15,-2 17 0-15,0-17 0 0,-1 13 0 0,-5-2 0 16,3-11 0-16,0 9 0 0,1-9 0 16,2 9 0-16,1-9 0 0,-2 7 0 0,6-7 0 15,0 1 0-15,0 3 0 16,0-4 0-16,0 2 0 0,0-1 0 16,0-1 0-16,0 0 0 0,0 0 0 0,0 0 0 15,0 0 0-15,0 0 0 16,0 0 0-16,0 0 0 0,0 0 0 0,0 0 0 15,0 0 0-15,14 0 0 16,-14 0 0-16,0 0 0 0,0 0 0 16,10 0 0-16,-10 0 0 0,0 0 0 0,8 0 0 15,-8-12 0-15,6 12 0 16,-3 0 0-16,5 0 0 0,-4 0 0 16,0 0 0-16,1-8 0 15,0 8 0-15,0 0 0 0,4 0 0 0,-4 0 0 0,0 0 0 16,-1 0 0-16,-1 0 0 0,4-19 0 15,-4 19 0-15,0 0-49 0,0 0-245 16,0-14-372-16,3 14-372 0,4-24-2157 16,-3 14 1814-16,1 1 371 0</inkml:trace>
  <inkml:trace contextRef="#ctx0" brushRef="#br0" timeOffset="643724.9065">31904 3499 263 0,'0'0'6'0,"0"0"13"16,0 0-9-16,0 0-1 15,0 0-11-15,0 0 14 0,0 0 7 0,0 0 19 16,0 0-16-16,-13 0-8 0,13 0 23 16,0 0 4-16,0 0 63 0,0 0-27 15,0 0-23-15,0 0 21 0,0 0 29 16,0 0-7-16,0 0 202 0,0 0-163 15,0 0-2-15,0 0-10 0,0 0 25 16,0 0-2-16,0 0 120 16,0 0-157-16,0 0 14 0,0 0 7 0,0 0 49 0,0 15 192 15,0-15-172 1,0 0 61-16,0 0-9 0,0 16-15 0,0-16-41 0,0 12 37 16,0 1-143-16,-19-8-1 15,19 1-20-15,0-2 1 16,0 1-5-16,-12 0 39 0,3-3-76 15,9 1 7-15,-7-1 7 0,7 0 28 0,-7 1 52 0,3 0-71 16,2-2-12-16,1 3 0 0,1-3-20 16,-1 1 6-16,1 0 14 0,-2-2 14 15,2 0 3-15,-2 0 30 16,2 0-17-16,0 0 26 16,0 0-70-16,0 0-18 0,0-18-6 15,0 18 0-15,20 0-20 0,-20-20 15 0,20-1 18 0,-20 10-7 16,15 0-18-16,-15 0 4 0,26-10-56 15,-17 9 33-15,1 2-12 0,-2 2 16 0,1-4 10 16,1 4 15-16,2-12 8 16,-7 14-6-16,-1-1-3 0,-1 2-1 15,-1 1 0-15,-2 0 9 0,0 4-17 16,0 0 21-16,0 0-3 0,0 0-25 16,-26 0 0-16,4 20 5 15,22-6 32-15,-29-14 32 0,13 24-55 0,0-10 10 16,-13 17-33-16,14-17 42 0,3 2-1 0,0 1 0 0,0-3 9 15,2 1-7-15,-8 10 9 16,12-15-12-16,0 1-10 16,0-2 11-16,2-2-3 0,0 1-16 0,2-3 2 15,2-5-8-15,0 0 38 0,0 2-23 16,0-2 1-16,0 0-46 0,21 0 24 16,-21 0 21-16,23 0 55 0,-9-15-51 15,26 15-63-15,-19 0 3 16,3 0-8-16,-1 0 28 0,1 0 22 0,-3 0 0 15,18 0 14-15,-24 0-11 0,-2 18 2 0,-3-18-12 16,-4 15 9 0,3-15-5-16,-8 12 81 15,-1-5 6-15,0-7-47 16,0 0-2-16,0 0-19 0,0-19-29 0,0-1 21 16,0 20-13-16,0-32 20 0,-15 10-10 15,15-3 4-15,-15-22 17 0,15 19-21 16,-12 5-5-16,3 3 22 15,-1 2-32 1,-2 1-37-16,7 17-50 0,0 0-62 0,0 0-186 16,2 24-342-16,0-24-214 0,3 60-1407 15,0-35 1597-15</inkml:trace>
  <inkml:trace contextRef="#ctx0" brushRef="#br0" timeOffset="654582.5252">32410 11881 820 0,'0'0'261'0,"0"0"-11"0,0 0 83 16,0 0-38-16,0 0 43 0,0 17 14 15,-15-17 429-15,15 0-385 0,0 13-31 0,0-13-59 16,-10 0-21-16,10 8-52 0,0-8 137 16,-6 7-230-16,6-7-16 0,-6 4-40 15,2-1 42-15,-8 2 82 0,5 0-107 16,-6-1 26-16,-1 4-12 0,-3-1 23 16,-1 2 4-16,-24 9 66 0,20-7-136 15,-1-1-13-15,-1 2 5 16,-1-1-9-16,-23 11 56 15,22-11-74-15,2-1 25 0,-3 1 0 0,0 2 29 0,3 1 11 16,-22 11 86 0,24-13-110-16,1 1-9 0,3-2 4 0,2-1-3 0,-10 8 17 15,15-13-74-15,1 2-13 16,-1-3 0-16,-2 1-9 0,0 1 9 0,-17 5-4 16,14-5 10-16,-1 2-7 15,1 1 1-15,-2-1 4 16,-17 11 0-16,16-9-4 0,-1 0 0 0,1 1 0 0,2-1 0 15,-2-2 0-15,-9 7 0 0,15-9 0 16,3 1 0-16,1-3 0 0,3 1 0 16,-9 3 0-16,10-5 0 0,-3 1 0 15,2 1 0-15,-5 3 0 16,2-2 0-16,-20 6 0 16,12-2 0-16,0-2 0 0,0-1 0 0,-2 2 0 0,-11 5 0 0,16-8 0 15,2-1 0-15,4 0 0 16,-2-2 0-16,3 4 0 0,-4 0 0 15,5-5 0-15,0 2 0 0,2-1 0 0,-1 0 0 0,-4 2 0 16,5-2 0 0,-1-1 0-16,-1 0 0 15,0 0 0-15,-9 5 0 0,2-3 0 0,2 2 0 16,-35 11 0-16,30-14 0 0,-3 6 0 16,3-2 0-16,1 0 0 0,-14 5 0 0,17-5 0 15,-1 2 0-15,0-2 0 0,2 2 0 16,-12 5 0-16,12-8 0 15,1-1 0-15,3 1 0 0,0-3 0 0,5-3 0 0,-1 3 0 16,0-3 0-16,3 0 0 16,0 0 0-16,0 0 0 15,-4 0 0-15,2 0 0 0,-2 0 0 0,-1 0 0 16,-1 0 0-16,-1 16 0 16,-7-16 0-16,8 0 0 0,1 0 0 0,0 10 0 0,1-10 0 15,3 0 0-15,1 0 0 16,0 0 0-16,0 0 0 0,0 0 0 0,0 0 0 62,0 0 0-62,0 0 0 16,0 0 0 0,0 0 0-16,0 0 0 0,0 0 0 0,0 0 0 15,0 0 0-15,0 0 0 0,0 0 0 0,0 0 0 0,0 0 0 0,0 0 0 0,0 0 0 0,0 0 0 16,0 0 0-16,0 0 0 15,0 0 0-15,0 0 0 0,0 0 0 0,18 0 0 0,-18-17 0 16,17 0 0-16,-17 17 0 0,13-19 0 0,-13 9 0 0,10-2 0 0,3-5 0 0,-8 3 0 16,1 6 0-16,-2-2 0 0,2-1 0 0,0-1 0 0,6-8 0 15,-8 8 0 1,1 4 0-16,0-1 0 0,2 1 0 0,5-8 0 16,-7 10 0-16,0-2 0 15,1 5 0-15,-2-2 0 0,-2 0 0 16,3 1 0-16,-4 1 0 0,-1 3 0 15,1 0 0-15,-1-2 0 0,0 2 0 0,0 0 0 0,0 0 0 0,0 0 0 16,0 0 0-16,0 0 0 0,-16 14 0 16,16-14 0-16,-18 15 0 15,18-15 0-15,-19 21 0 0,-1 4 0 16,9-11 0-16,-1-2 0 16,-2 1 0-16,1 0 0 0,1-1 0 15,-15 10 0-15,14-14 0 0,2 3 0 0,2-7 0 0,0 2 0 16,-1 2 0-1,8-5 0-15,1-1 0 16,1 2 0-16,0-3 0 16,0 5 0-16,27-4 0 0,-27-2 0 15,25 0 0-15,-10 0 0 16,4 0 0-16,16 2 0 0,-16-2 0 16,0 4 0-16,0 1 0 0,-1-2 0 15,17 9 0-15,-19-7 0 0,-1-1 0 0,-3 1 0 16,-3-4 0-16,2 1 0 0,-2 0 0 15,-6-2 0-15,-2 0 0 0,-1 0 0 0,0 2 0 0,0-2 0 16,0 0 0-16,0 0 0 0,0 0 0 0,0 0 0 0,0 0 0 16,0 0 0-16,-13 0 0 0,13-16 0 15,0 16 0-15,-14 0 0 16,4-33 0-16,2 20 0 0,0 0 0 0,3-2 0 16,-2 1 0-16,1-2 0 0,-4-9 0 15,6 16 0-15,2-1 0 0,0 5 0 0,1 0 0 16,1-3 0-16,-1 7 0 0,1-2 0 15,0 3 0-15,0 0-51 0,0 0-223 0,0 0-1002 16,0 0 184-16,19 0-218 16,-19 0-189-16,0 21 179 0</inkml:trace>
  <inkml:trace contextRef="#ctx0" brushRef="#br2" timeOffset="661367.9741">32432 14192 1834 0,'0'-3'72'0,"0"2"106"0,0 0 105 15,0 1 534-15,-18 0-381 16,18 0-7-1,0 0-36-15,-25 18-26 0,25-18-100 0,-34 13 94 0,24 2-246 16,-5-15-5-16,1 17-25 0,-1-7 34 0,-14 5 128 16,15-15-109-16,-2 9-12 0,0-1 25 15,-1 1 6-15,-21 5 123 16,17-9-161-16,-3 5-8 0,-2 1-2 0,-4-1 15 16,2 1-41-16,-37 12 66 0,31-9-100 15,1 2 25 1,-1-2 2-16,0 2-16 0,-33 14-16 0,36-17-57 15,0 0 19-15,3 0 4 0,2-1 7 16,1-1-13-16,-16 7-19 0,20-8 10 0,-3-2 9 16,-2 1-11-16,2-2 4 15,-29 8 21-15,28-6 3 0,0-2 17 16,2-1-14-16,3 1 21 0,1-1-7 16,-11 5 8-16,17-7-46 0,1 0 0 0,3-1 0 0,2-2 0 15,1 3 0-15,5-4 0 16,0 0 0-16,1 0 0 0,0 0 0 0,0 0 0 15,0 0 0-15,0 0 0 0,0 0 0 16,0 0 0-16,0 0 0 16,-26 0 0-16,7 0 0 0,19 0 0 0,-21 0 0 15,9 0 0-15,0 0 0 0,-13 0 0 16,13 18 0-16,2-18 0 0,0 0 0 16,1 0 0-16,0 11 0 15,7-11 0-15,0 0 0 0,0 0 0 0,2 0 0 0,0 0 0 16,0 0 0-16,0 0 0 15,0 0 0-15,0 0 0 16,0 0 0-16,0 0 0 0,0 0 0 16,0 0 0-16,0 0 0 15,0 0 0-15,0 0 0 0,-17 0 0 0,-7 16 0 0,11-16 0 16,-2 0 0-16,2 11 0 0,-6-11 0 16,19 0 0-16,-11 0 0 0,11 8 0 15,0-8 0-15,0 0 0 0,0 0 0 16,0 0 0-16,0 0 0 0,0 0 0 15,0 0 0-15,16-13 0 0,-16 13 0 0,0 0 0 16,0-12 0-16,9 12 0 0,-9 0 0 16,0 0 0-16,0 0 0 0,0 0 0 15,0 0 0-15,0 0 0 0,0 0 0 0,0 0 0 16,0 0 0-16,0 0 0 16,0 0 0-16,0 0 0 0,0-15 0 0,19 15 0 15,-19 0 0-15,0-18 0 0,20 18 0 16,-5-10 0-16,-15-2 0 15,0 12 0-15,16-11 0 0,-16 11 0 16,10-9 0-16,0-5 0 0,-6 8 0 0,2 0 0 16,1-3 0-16,2 1 0 0,6-9 0 15,-7 8 0-15,0 0 0 0,0 3 0 0,-1-2 0 16,1 0 0-16,1-7 0 0,-6 12 0 16,0-4 0-1,-1 4 0-15,1 1 0 16,-1-3 0-16,-2 3 0 0,0 2 0 0,0 0 0 15,0 0 0-15,0 0 0 0,0 0 0 0,0 0 0 0,0 0 0 16,0 0 0-16,0 0 0 16,0 0 0-16,-17 0 0 0,17 0 0 0,0 0 0 15,-22 16 0-15,11-16 0 0,-17 20 0 16,11-20 0-16,-2 17 0 16,0-5 0-16,0-3 0 0,-15 11 0 15,20-12 0-15,-1 2 0 0,5 1 0 16,0-3 0-16,-1-2 0 0,-3 9 0 0,8-8 0 15,2-1 0-15,-3-2 0 16,2 1 0-16,1 3 0 0,3-4 0 16,-1-4 0-16,2 3 0 0,0-3 0 0,0 1 0 0,0-1 0 15,0 1 0-15,0-1 0 0,0 3 0 16,0 1 0-16,0 5 0 0,16-2 0 16,-16 1 0-16,0-1 0 0,18 3 0 15,-18-2 0-15,12 9 0 16,3-10 0-16,-7 0 0 0,0 1 0 0,4-1 0 15,9 2 0-15,-10-4 0 0,1-5 0 16,-1 4 0-16,0-3 0 0,1-1 0 0,5 0 0 16,-11 0 0-16,-2 0 0 0,-1 0 0 15,0 0 0-15,-3 0 0 0,2 0 0 16,-1-14 0-16,0 14 0 16,1 0 0-16,-2 0 0 0,3 0 0 0,-1 0 0 15,-2 0 0-15,0 0 0 0,0 0 0 16,0 0 0-16,0 0 0 0,0 0 0 15,0 0 0-15,0 0 0 16,0 0 0-16,0 0 0 0,0 0 0 0,0 0 0 16,0 0 0-16,0 0 0 0,0 0 0 15,0-16 0-15,0 16 0 0,0 0 0 0,0-25 0 16,0 25 0 0,0-39 0-16,0 23 0 0,0-3 0 0,0-1 0 0,0 1 0 15,0-14 0-15,0 20 0 0,0-2 0 16,0 6 0-16,0 1 0 0,0 4 0 31,0-1 0-31,0 2 0 0,0-3 0 0,0 6 0 0,0 0 0 16,0 0-411-16,0 0-150 0,0 17-319 15,0-17-396-15,0 17-386 16,0-17 175-16</inkml:trace>
  <inkml:trace contextRef="#ctx0" brushRef="#br2" timeOffset="677515.6908">32956 6574 2149 0,'-8'0'51'0,"4"0"29"0,-2 0 181 15,4 0-132-15,0 0 43 0,-2 0 46 16,4 0 47-16,-1 0 43 0,-1 4 219 16,2-4-366-16,0 0-67 15,0 0-39-15,0 0-21 0,26 3 15 0,1-2 14 16,-10 2-57-16,1 0 11 0,27-1 24 15,6 0 5-15,-5-2-54 16,-22 0 16-16,-2 0 3 0,13 0 20 16,-15 0-12-16,-15 0 9 0,-2 0 18 15,-3 0-21-15,0 0-41 16,-26 0-344 0,7 0-617-16,19 0 272 0,-20 0-941 15</inkml:trace>
  <inkml:trace contextRef="#ctx0" brushRef="#br2" timeOffset="679106.3872">32980 3092 476 0,'6'-5'67'0,"-2"-2"93"16,-1 3 103-16,4-5 386 15,-6 6-372-15,2 3-41 0,-3-1-3 0,0 0 45 16,0 1 57 0,0 0 414-16,0 0-406 0,0 0-61 0,0 0-67 0,0 0-40 15,0 0-39-15,0 0-16 0,0 0-60 16,0 0-15-16,0 0 65 0,0 0-10 16,-13 19 170-16,13 13-114 15,0-13 50-15,-11 8 0 0,11 2-21 0,-12 5-64 16,1 36-15-16,4-36-94 0,1 0-6 15,2-2-8-15,-1-4-7 0,0 19-140 16,5-29-104-16,0-1-107 0,0-5-108 0,0-2-202 16,0 1-834-16,0-9-254 15,0-2 593-15</inkml:trace>
  <inkml:trace contextRef="#ctx0" brushRef="#br2" timeOffset="679480.8284">32817 3297 1178 0,'-3'0'62'0,"-1"0"46"0,0 0 46 16,-1 0 41-16,2 0-21 15,-4 0 178-15,5 0-131 0,1 0 62 0,0 0 67 16,0 0 76-16,1 0 402 0,0 0-489 16,0 0-79-16,0 0-63 0,0 0 2 15,27 0-39-15,5 20 154 0,-10-20-203 16,4 0-10-16,3 18-43 0,39-18 21 15,4 13-67-15,-40-2-25 16,22-4-76-16,-18 3-190 16,-27-4 79-16,-5 0-412 15,-4-6-870-15,-35 0 349 0,14 0 101 16</inkml:trace>
  <inkml:trace contextRef="#ctx0" brushRef="#br2" timeOffset="684210.7722">29108 4049 2305 0,'0'11'126'15,"0"-11"23"-15,0 0 80 0,0 0 31 16,-14 0 33-16,14 0 233 0,0 0-340 16,0 0-58-16,0 0-55 0,0-19-13 15,0 19-23-15,22-24 13 0,-22 24-21 16,24-18 11-16,-10 18 18 0,4-15-26 15,2 2 11-15,26-5-41 0,-20 6 18 16,1 1-38-16,5-2 16 0,1 0 25 16,39-13-30-16,-35 14 17 0,1-3-15 15,0 5 18-15,1-2-3 0,-1 0-22 0,34-5 5 16,-38 10 11-16,0-1 32 0,-2 3-18 16,0 0-25-16,-1 1-6 15,27 0-7-15,-29 3 37 0,0-2-3 16,0 2-28-16,2-2-6 0,31-4-11 0,-29 2 39 15,4 1 3 1,0-1-3-16,2 0-5 0,1 0 5 0,41-3-8 0,-45 4 14 16,1 1-1-16,-1-1 2 0,-4 2 7 15,-1 1-18-15,20 0-9 0,-26-1-9 16,3 0 12-16,-3 2-21 0,-1 0 34 0,22-2-26 16,-24 2 32-16,0 0-17 15,-3 0 22-15,2 0-14 0,-2 0 40 0,17 21 19 16,-20-21-46-16,3 17-46 15,-1-17 29-15,1 13 13 0,-1-13-21 0,18 12 48 16,-19-3-44-16,2-9 23 0,-2 8-18 16,-1-8-9-16,17 6 25 15,-17-6-8-15,-1 0-5 0,1 3-8 0,-1-3-3 16,2 0 24-16,13 0-9 0,-16 0-3 16,-1 0-27-16,-2 0 14 15,1 19 4-15,-4-19-4 0,6 15 26 0,-8-15-22 0,-2 15-1 16,-1-15 10-16,1 9-1 0,5-9 22 15,-5 9-34-15,2-4 26 16,-1-5-9-16,1 6-9 0,0-4-4 16,4 1-8-16,0 3-8 0,-4-6 32 0,1 0-27 15,-2 0 33 1,4 0 3-16,0 0-8 0,-6 0-5 16,-3 0-11-16,0 0 25 0,0 0-28 15,0 0 51-15,0 0-43 0,0 0 12 16,0 0 4-16,0 0-20 0,0 0 25 0,0 0-10 15,0 0 14-15,0 0-26 0,0-17-14 0,0 17 8 16,0-17-43-16,0-4 50 0,0 10 1 16,0 0-5-16,-14-1 16 0,14 3-26 15,-15-10 15-15,15 11 3 0,-9-2-19 16,9 2 17-16,-13-1-34 0,2-6 55 16,6 10-44-16,0 0 23 15,-2 0-23-15,3 2-5 0,-3-1 51 0,5 3 4 16,2 1-25-16,-1 0 0 15,-1-3 9-15,2 3 5 0,0 0 40 0,0-3-28 16,0 2-11-16,0 1 9 0,0 0 34 16,0 0-5-16,0 0-42 0,0 0-27 0,0 0 12 15,0 0 13-15,0 0-21 0,21 15 38 16,-21-15-31-16,18 19 30 16,-18-19-48-16,23 21 19 0,9 3-1 0,-18-15-6 15,4 4-7-15,-1 0-12 0,-3 0 8 16,0 0 14-16,7 7 14 0,-16-10-5 15,1-1-6-15,-2-2-16 0,-2-2 3 0,0 2 41 16,-2-5-17-16,0 0 1 16,0 1-2-16,0-1-15 0,0 2 57 0,-22-2 62 15,22 4-67-15,-20 1-21 16,20-1 26-16,-26-4-27 0,-7 5 36 0,13 3-60 16,-1-6 37-16,2 2 7 15,-5-2 16-15,1 1 21 0,-16 4 49 0,20-5-77 16,4-3-40-16,2 2 2 0,4-3-12 15,-3 0 28-15,11 0-4 0,0 3 7 16,1-3-13 0,0 0 5-16,0 0 5 0,0 0 36 0,24 0-32 15,-24 0-23-15,18 0-6 0,-18 0-8 0,18 0-11 0,-3 0 14 16,-15 0-6-16,0 0 9 16,0 0-23-16,0 0-35 0,0 0-29 0,0 0 27 15,0 0-26-15,0 0-26 16,0 0-78-16,0 0-254 0,0 0 195 31,0 0 40-31,0 0 33 0,0 0-17 0,0 0-19 0,0 0-524 0,15 0 144 16,-15 0-125-16,0-17-223 0,21 17 7 0,-21-24 224 0</inkml:trace>
  <inkml:trace contextRef="#ctx0" brushRef="#br2" timeOffset="684943.3217">33060 2733 744 0,'-22'-5'82'15,"-3"5"64"-15,-5 0 66 0,-3 0 59 0,-3 0-17 16,-45 0 185 0,36 25-223-16,3-9-2 0,0 4 8 0,3 4-6 15,1 9-35-15,-33 50-9 0,39-34-140 16,3 8-30-16,3 6 15 16,6 5-3-16,-2 72 0 0,22-69-26 0,0-2 10 15,0-3-2-15,40-7-2 0,-13-5 4 16,38 34-70-16,-26-51-22 0,2-7-36 15,4-5-27-15,2-5-1 0,4-5 15 0,54 0-15 16,-48-15 127-16,2 0 33 0,66-41-12 16,-5-9-38-16,-66 19 7 15,47-52-24-15,-23-17 50 0,-52 42 15 16,8-82 41-16,-32-10 18 16,-2 78-29-16,-87-54 8 15,-25 35-10-15,44 63-4 0,-6 14 11 16,-83 7 14-16,83 7-210 15,9 41-377-15,11-5-123 16,8 10 18-16</inkml:trace>
  <inkml:trace contextRef="#ctx0" brushRef="#br2" timeOffset="686403.2884">31261 3981 1547 0,'0'-4'73'0,"16"2"48"0,-16 2 10 15,19-4 15-15,-19 3-57 0,15 1 95 16,-2 0-84-16,-13 0 4 16,9 0-32-16,-2 0-7 0,1 0 0 0,10 0 59 15,-7 18-50-15,-2-18-7 0,2 0-3 16,-1 16 8-16,8 4 72 0,-13-8-55 0,-3 5-4 16,-2-2-1-16,0 2-7 15,0 3-13-15,0 21 51 0,-19-16-62 0,19-1-5 16,0-1-4-16,-19 2 9 15,19 2 15-15,-14 26 101 16,14-23-75-16,-11-1-39 0,11-1 22 0,0 4 15 16,-9 31 78-16,5-32-101 0,4 3 8 0,-4 0-38 15,3 2 7 1,0-5 0 0,-1 32 33-16,0-31-44 0,-1 2 2 0,0-1-37 0,1-3 26 0,-1 39-30 0,1-36 11 0,-1 2-33 15,1-1 22-15,2-2-8 16,-1-3 12-16,-2 29 12 0,1-29 4 15,0-3-8-15,0 0 0 0,0-1 0 16,-6 24-14-16,4-25 3 0,-1-2-4 0,0 3-5 16,1-2 21-16,-1-4-12 0,-5 27-1 15,7-22 13-15,0-4-4 0,1 4-27 16,0-2 43-16,1 24-34 0,1-26 33 31,0 1-13-31,0 1 0 0,0 0-4 0,0-3-6 0,0 20-9 0,13-20 11 16,-13 0 12-16,0-2-7 0,0 1-5 15,0 14-18-15,0-17 20 16,0 0 3-16,0-1 15 0,0-1-15 0,-15 3-8 16,15 6-8-16,0-10 8 0,0-1 0 15,0-2 12-15,0 0-4 0,0 7-15 0,0-8 11 16,0 0-7-16,0-1 37 16,0 1-38-16,0-1 12 0,0 5-6 0,0-3 2 15,0-4 0-15,0-2-7 16,0 1 14-16,0 4-7 0,0-6-12 0,0 1 4 15,0 1 0-15,0-2 21 16,0 1-9-16,0 5-4 0,0-4 0 0,18-1 8 16,-18 2-20-16,0 0 12 0,0 7 23 15,0-7 18-15,0 2-22 0,0-2-13 16,12-1 8-16,-12 1 2 0,0 3 12 0,0-4-21 16,0 1 3-16,5 1 11 15,-5-2-5-15,0 10 15 0,0-7-34 0,0 2 20 16,0-2 3-16,0 2-8 15,0-4 1-15,0 9-13 0,0-8 8 0,0-2 36 16,0 1 21-16,0-3 4 0,0 0 99 16,0-2-92-16,0 0-12 15,0 0-12-15,0 0-35 0,0 0 12 0,0-19 10 16,0 19-13-16,-18-14-33 16,18 14 8-16,0-14 5 0,-12-6-30 0,1 12 27 15,11-3-19-15,-15-1 21 0,7-1 5 16,-1-4-17-16,-11-16 27 0,9 16-21 0,-2-1-1 15,-1-1-14-15,1 0 11 16,-8-8-11-16,11 17 9 0,0 1-6 0,3 1 11 16,3 1 36-16,0 3 23 0,3-3 68 0,1 4-84 15,0-2-31-15,0 1-9 16,0-2-13-16,26-4 31 0,3 6-10 16,-10 1-20-16,1 1 26 15,6 0 2-15,1 2-4 0,20 0 23 0,-26 0-37 0,-2 19 10 16,-2-19 20-1,-6 0 15-15,1 22 75 0,-10-5-46 0,-2-17 9 0,0 18 3 16,0-18 18-16,0 15-19 16,-26-3 73-16,-3-12-66 0,13 10 21 15,-5-3 29-15,1-2 20 0,-20 10 71 16,22-6-165-16,0-1-31 0,5 4-12 16,3 0-36-16,10-2-111 15,0 15-538-15,0-16-26 0,26 0-345 0,-2-1-423 16,0 1-154-16</inkml:trace>
  <inkml:trace contextRef="#ctx0" brushRef="#br2" timeOffset="696773.4616">32504 13919 766 0,'15'0'39'0,"-15"0"66"0,0 0 72 15,0 0 310-15,0 0-254 0,0 0-18 16,0 0-18-16,0 14 17 0,0-14 216 16,0 0-203-16,0 0 24 0,0 0-5 15,0 0 15-15,0 0 0 0,19 8 156 16,-19-8-229-16,0 0-56 0,25 5-8 15,-25 0-32-15,26-1-36 0,4 3 5 16,-16-4-33-16,2 0-17 0,0 0-14 16,-2-1 6-16,10 0-35 0,-13-1 29 15,-4 1-20-15,0-1-25 0,-2-1-120 0,-2 0-168 16,-2 0-765-16,-1 0 482 16,0 0-6-16,0-17 43 0,0 17 44 0,-21-14-302 15</inkml:trace>
  <inkml:trace contextRef="#ctx0" brushRef="#br2" timeOffset="697894.2964">32743 11223 1355 0,'-5'0'82'0,"-1"0"316"0,4 23-83 0,2-23 18 16,-1 14 41-1,0-14 113-15,-1 17 528 0,1 4-602 0,1-11-132 16,0 4-47-16,-1-1-25 15,1 4 6-15,0 24 211 0,0-19-254 16,0 3-53-16,0 3-59 0,0 0-19 0,0 26-32 0,0-29-14 16,0-2 7-16,0 1-17 15,0-4-94-15,0-2-105 0,0 7-445 0,0-14 237 16,0-4-158-16,0-2-83 16,0-3-171-16,0-2-898 0,0 0 1073 0,-23 0 223 15</inkml:trace>
  <inkml:trace contextRef="#ctx0" brushRef="#br2" timeOffset="698294.7115">32575 11553 3007 0,'29'-6'118'16,"-11"2"137"-16,20-4 640 0,-11 6-473 16,5 0-104-16,4 2-163 0,2 0-77 15,2 0-79-15,39-5-397 0,-44 2-67 16,-5 1-174-16,-8-1-94 0,6-8-936 0,-21 4 1017 15,-5-2 208-15</inkml:trace>
  <inkml:trace contextRef="#ctx0" brushRef="#br2" timeOffset="727748.1503">28801 14214 2484 0,'-20'-2'84'0,"20"2"70"15,0 0 78-15,0 0 23 0,-11 0 273 16,11 0-306-16,0 0-33 0,-7 0 0 0,7 0-38 15,0 0-23-15,0 26 82 16,0-26-104-16,0 32-6 0,25-11 4 16,-25 3-15-16,56 20 36 15,-31-23-64-15,1-1-16 0,5 0-1 0,1-7 15 0,2 0-24 16,30 0 32-16,-31-8-74 16,-1-5 15-16,1 0-34 0,3 0 31 0,31-30 23 15,-34 30-4-15,3-30-29 16,0 10 10-16,1 1-11 0,0-1-1 15,33-21-51-15,-36 24 16 0,0-5 9 0,-3 0-16 0,1 3 22 16,24-28-3-16,-30 25 9 16,-1-3-2-16,0-5-12 0,-4 5-1 15,0-3 33-15,15-32 4 0,-21 28-1 16,-5-2 7-16,2-2-6 0,-3 1-8 16,5-39-39-16,-10 33 12 15,2 1 13-15,-2 0-10 0,1-1 10 0,-1 0 4 0,5-36 22 16,-5 39-6-16,1 3-19 47,0 2-1-47,-1 2 25 15,2-26 18-15,-4 33-21 0,-2 1 22 16,0 5-12-16,0 2 9 0,0 0 4 0,0-5-1 0,0 13 3 0,-18 3-20 16,18-2 7-16,0 2-7 0,-13 0 41 0,13 1-26 0,0 4-15 0,0-3-4 15,0 3 2-15,0-3-22 16,0-1 45-16,0 3-24 0,0-1 25 0,0 0-35 0,0 0 4 15,0 2 3-15,0 0 7 0,0 0-4 0,0-3-13 16,0 3-19-16,0 0-3 0,0 0-113 0,0 0 1 16,0 0-141-16,0 17-137 0,0-17-144 15,-15 17-577-15,15-17 47 16,-10 9 167-16,10-9 633 0,0 0 128 16</inkml:trace>
  <inkml:trace contextRef="#ctx0" brushRef="#br2" timeOffset="728186.9451">29832 13112 2231 0,'-8'0'73'0,"1"-7"61"0,1 7 80 0,1-1 93 15,0-2 27-15,-4 3 404 0,7 0-398 16,2 0-34-16,0 0-88 0,0 0-60 16,0 0-42-16,0 0-98 0,19 0-9 0,-19-20-1 15,0 20 19-15,19-17-26 16,-2-6-15-16,-17 11-7 0,18-2 12 0,-8 0 4 15,1 0 9-15,10-19-6 0,-13 18-13 16,3 1-3-16,-4 1 14 0,1 2-28 16,-3 1 14-16,4-2-14 0,-7 9 71 15,-1-1-39-15,-1 4 14 0,0-3 5 16,0 3-54-16,0 0 36 0,0 0 8 16,0 0 1-16,0 0 13 0,0 22 9 15,0 0 18-15,0-8 1 0,21 6-15 16,-21-1 26-16,16 2-26 0,-16-2-10 15,35 22-11-15,-23-21-11 0,-2-3 1 0,2-2-1 16,-1 0-7-16,2 6 25 0,-9-13 1 16,-4-1-1-16,3-3 11 0,-3 0 19 15,0 0 125-15,0-2-92 0,-27-2-12 16,27 0-19-16,-28 2-18 0,9-1 48 16,-21 3 7-16,18-1-58 15,1-1-37-15,4 0-11 0,1-1-47 16,-5 6-343-16,21-7 13 0,-5 0-300 0,5 0-243 15,0 0-310-15,22 0 87 0</inkml:trace>
  <inkml:trace contextRef="#ctx0" brushRef="#br2" timeOffset="728834.7988">29988 13734 890 0,'0'-8'39'0,"0"-6"148"0,0 6-24 15,25 1 14 1,-25-1 13-16,18 1 10 0,-18 0-22 0,21-2 147 16,-1 5-185-16,-12 0 9 0,-1 1 11 15,-1 1 59-15,2 2 331 0,-8 0-211 0,0-2 32 16,0 1-21-16,0 1 12 15,0-1-97-15,0 0 157 0,0 1-194 16,0 0 21-16,-20 0-20 0,20 0-22 0,-33 20 105 16,18-5-162-16,-2-15-31 0,-5 18-24 15,-1-18-36-15,-31 29-16 16,-11-5-38 0,28-14-10-16,-34 14 9 0,38-12-9 0,1-2-34 0,1 2-65 15,5-2-117 1,-11 1-609-16,24-5 180 0,4-4-269 0,2-2-146 47,5 0-125-47,2 0 100 15</inkml:trace>
  <inkml:trace contextRef="#ctx0" brushRef="#br2" timeOffset="729185.8107">29787 13474 2360 0,'16'-4'74'0,"-16"1"82"0,0 3 148 16,0 0 732-16,0 0-484 0,0 22-34 15,0-22-80-15,0 33-24 0,0-7-13 16,0 38 238-16,19-28-379 0,-19 5-29 0,22 3-45 16,-22 2-36-16,49 41-57 15,-30-45-103-15,2-4-76 0,0-1-40 0,-1-4-151 16,15 13-778-16,-21-29 193 0,-3-3-192 15,0-3-134-15,-4-5-133 0,-2-3 365 16</inkml:trace>
  <inkml:trace contextRef="#ctx0" brushRef="#br2" timeOffset="729648.0244">29584 13900 1435 0,'2'-6'104'16,"-2"0"91"-16,0 3 65 0,0 1 47 15,0 2 199-15,0 0-234 0,0 0 63 0,0 0 55 16,-15 0 61-16,15 22 302 16,-17-22-460-16,17 24-24 0,-14-9 34 0,5 4 26 15,-2 7 11-15,-11 32 206 16,6-22-347-16,2 1-24 0,-1 1-29 15,-2 4-37-15,-13 33 18 0,16-39-115 0,0-2-14 16,3-4-16-16,2-1-47 0,0-5-65 16,-6 14-267-16,10-24 86 15,0-4-104-15,0 0-67 0,-1-2-168 16,-7-2-823 0,6-5 725-16,0-1 59 0,-3 0 67 0,0 0 24 0,1 0 48 0</inkml:trace>
  <inkml:trace contextRef="#ctx0" brushRef="#br2" timeOffset="729998.856">29245 14154 2373 0,'2'-5'95'16,"-2"-5"322"-16,0 5-50 0,0 4 53 15,0-2 41-15,0 2-32 0,0-3 187 0,0 4-424 16,27 0 42-16,-27 0 67 0,38 0 71 16,-15 30 32-16,37 9 379 0,-28-17-468 15,5 5-89-15,2 0-94 0,-2 1-78 16,33 28-54-16,-40-34 0 0,0 2 0 16,-4 1 0-16,-4-4-42 0,-5-3-142 15,14 6-798-15,-22-15 32 0,2-6-367 16,0-3-312-16,-3 0 192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4T16:04:01.92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FFC000"/>
    </inkml:brush>
    <inkml:brush xml:id="br3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13124 4909 2327 0,'0'0'43'16,"0"0"34"-16,0-10 34 16,0 10 80-16,-20 0 307 15,20-7-180-15,0 7-41 0,-19 0 2 0,19 0-18 0,0 0-92 0,-10 0 131 16,10 0-185-16,0 17 29 0,0-17-39 16,-5 16 20-16,5 4 110 0,0-20-127 15,0 23-8-15,0-10 7 16,0-1-20-16,0 3 0 0,0 6 10 0,0-13-66 15,0 1 22-15,0-6-4 0,0 0-11 16,15-3-16-16,-15 0-19 16,0-30-17-16,15 30-13 0,-15-34-19 0,15 12-59 15,10-59-125-15,-10 30 212 16,-7 28 3-16,-2 5-7 0,0 0 44 16,-1 4-30-16,-1 4 16 0,1-5-29 15,0 9 14-15,-5 0-1 0,2 5 5 16,0 1-16-16,5 0 35 15,-3 0-1-15,1 20 10 0,4-20-24 0,-2 20-2 16,4-20-24-16,13 21 36 0,-7 4-15 0,0-10 45 16,4 2-34-16,1 0 16 0,21 19 0 15,-23-21-14-15,-2 1 2 0,-2 1-15 16,-3-4 11-16,-5-1-2 16,4 7 45-16,-9-10-34 0,1-2 2 0,-4-2-9 15,0-2 8-15,0 4 10 0,-25-7-29 16,25 0 4-16,-31 1-9 0,8 1 23 15,-1-1-14-15,-33 7-6 16,-7 7-14-16,3 4 61 0,32-12-4 16,4 2 22-16,6 0-37 0,2-2 13 15,-4 7-11-15,17-11-9 16,4 2-1-16,0-2 1 0,21-2-24 0,-21-1 3 0,69 0-180 16,-38 0-34-16,3 0-54 15,0-22-31-15,3 22-120 0,22-18-674 16,-34 18 420-16,-5 0 56 15,-7 0-78-15,-6 0 8 0,-7 0 129 0</inkml:trace>
  <inkml:trace contextRef="#ctx0" brushRef="#br0" timeOffset="713.0385">13257 5044 571 0,'0'0'17'16,"0"10"29"-16,-5-10 42 0,5 0 48 0,0 0 63 16,0 0 302-16,0-18-227 15,18 18-14-15,-18 0-19 0,0-15 12 16,16 15 238-16,-16 0-226 0,0 0 29 0,0 0 26 15,0 0 18-15,0 0-9 0,0 0 202 16,-16 0-327-16,16 0-41 0,0 20-56 16,0-20 10-1,-11 15-1-15,11 4-23 0,0-9-2 0,0 1 30 16,0 2-39-16,0 2-23 0,0 18 47 16,0-14-64-16,0 1-20 0,0 2 0 15,0 2-2-15,0 29 39 0,0-26-45 16,0 2 29-16,0 3 27 0,0 4 18 15,0-2 4-15,0 42 8 0,0-36-83 0,0 2-10 16,0 2-8-16,0 0 4 0,17 44 0 16,-17-41 0-16,19 2-4 15,-19 3 10-15,11 3-8 0,-11 3 6 16,14 61 12-16,-4-54-15 0,-5 5 9 0,-1 5-29 0,1 0 26 16,4 80-25-1,-7-76 2-15,1 9 3 16,-1 1 18-16,-2 4-6 0,2-3 3 0,-2 100 4 0,0-92-19 0,0 0 9 0,0 6 5 15,4-2-3 1,1 106 13-16,0-104-17 0,1 7-3 16,-3 1 4-16,7 5 16 0,-2 1-11 0,12 119 6 15,-9-114-21-15,0-1 11 0,2 7 2 16,1 0 10-16,4 119-5 0,-6-129-5 0,-2 9-21 16,-1-4 5-16,1 2 16 0,-4-8-3 15,7 112 9-15,-5-117-23 0,-4-2 13 16,1-4 3-16,1-4-9 0,8 90 34 15,-9-101-32-15,1 0 15 16,1-2-24-16,1-9-10 0,-3-1-5 0,6 52-186 16,-6-73 13-16,-3-7-134 0,-2-9-14 15,2-7-132-15,-2 8-910 0,0-32 388 16,0-4-120 0,-20-8 265-16,20 0 198 0</inkml:trace>
  <inkml:trace contextRef="#ctx0" brushRef="#br0" timeOffset="1838.408">13391 8489 1162 0,'0'0'154'0,"-2"0"69"16,2 0 64-16,0 0-48 0,0 0-31 0,0 0 92 15,0 0-160-15,0 0-10 16,0 0 3-16,0 0-15 0,0 0 114 0,0 0-105 15,20 0 15-15,-20 0-14 16,13 0-17-16,-13 0-32 0,32 0 2 0,-18 0-58 16,1 0-2-16,3 0 9 0,0 0 7 15,5-14 0-15,27 14 88 16,-17 0-20-16,1 0 16 0,6 0-16 0,7 0-2 16,57-7-16-16,-46 7-59 0,5 0-12 0,7 0 24 15,2 0-20-15,7 0-16 16,91 0-14-1,-78-17 16-15,6 17-15 0,4 0 5 0,4-15 9 16,6 15-46-16,115-12 55 16,-108 12-5-16,5-7 22 0,-1 7-31 0,8-7-5 0,127-3 1 0,-127 5 4 31,269 0 0-31,-267 3 0 16,5-1 0-16,1 1-6 0,8 1 14 0,2-2-23 0,159-3-19 0,-145 4 34 15,2-1 14-15,-3 0-4 0,4 1-11 16,162-4 7-16,-169 3 3 0,6 0-17 15,-1 1 12-15,1-3-18 0,0 4 0 16,151-3 18-16,-158 1-24 0,2 2 14 0,3-2-26 16,-5 3-1-16,0-5-22 0,148-4-101 15,-150 2 77-15,1-1 8 0,-2-1-3 16,-7 1 11-16,142-10-32 0,-153 7 52 16,1 2 23-16,-4 1-3 15,-9-4 29-15,-8 4 5 0,89-8-14 16,-111 11-4-16,-10 1 2 15,-8-1 10-15,-14 2-10 0,37-2-101 0,-63 5-14 16,-5 0-32-16,-10-4 16 0,-5 4 32 16,-9-1 54-16,6-2 20 15,-14 1 33-15,0 0-5 0,0 0-10 16,0-1 7-16,0-1-41 0,-22-6-159 0,5 5-26 0,17 0-81 16,-17 0-121-16,17-2-164 0,-16-10-510 15</inkml:trace>
  <inkml:trace contextRef="#ctx0" brushRef="#br0" timeOffset="2450.8669">22754 8003 1660 0,'0'12'78'0,"-12"-12"251"15,3 0-86-15,9 0-5 0,-5 0 14 16,2 0 51-16,3 0 19 16,0 0 321-16,0 0-385 0,0 0-35 0,0 0-38 15,0 0-22-15,20 0-33 16,8 0 42-16,-10 20-126 0,6-20-5 0,3 0-15 16,6 18-9-16,35-4-21 0,-34-6 12 46,-1 4-14-46,-1-4 19 16,-4 4-3-16,-5-1-6 0,7 14 2 0,-20-15 2 0,-5 0-12 0,-4 1 9 0,-1 0 12 0,-19 12 66 0,19-12-52 16,-31 1 21-16,9 2 21 0,-2 1 27 0,-4 1 64 15,-28 19 174-15,28-18-190 0,1 2-39 16,1-2-34-16,2 0-24 0,-10 12 16 0,23-19-40 16,2-1-2-16,5-2 27 0,2-3-26 15,0-3-23-15,2-1 10 16,0 0-13-16,28-29 34 0,-28 12-32 15,16-5-13-15,4-33-11 0,-20 23 5 16,0-1 21-16,13-1-6 0,-13 1-13 0,0 4 14 16,0-14-12-16,0 26-8 0,-25 7-62 15,25 4-140-15,-29 3-142 0,-5 3-978 16,17 0 425-16,-1 24-264 0,5-24 78 16,3 22 262-16</inkml:trace>
  <inkml:trace contextRef="#ctx0" brushRef="#br0" timeOffset="3344.6729">23516 8642 2453 0,'0'-6'113'0,"0"2"87"0,0-2 90 16,0 0 44-16,17 1 29 16,-17 0 255-16,0 3-386 0,0 2-67 0,0 0-33 15,0 0-4-15,0 22 106 0,-15-22-137 16,15 21-9-16,0-5-4 0,-16 2 47 16,16 4 52-16,-9 29 290 15,9-20-231-15,0 1-6 0,-7 4-31 0,7 5 21 16,-12 39 185-16,7-40-227 0,3-1-24 15,2-2-54-15,0 0-36 0,0-6-37 16,0 22-33-16,32-31 0 0,-13-1 0 0,3-6 0 16,4-5 0-16,35 5 0 0,-29-11 0 15,4 1-52-15,-5-4-72 16,-1-1-91-16,-6 0-113 0,15 2-622 16,-29-2 380-16,0 0-180 0,-10 0-164 0,0 0-215 15,0 0-1104-15</inkml:trace>
  <inkml:trace contextRef="#ctx0" brushRef="#br0" timeOffset="3742.3401">23369 8879 1770 0,'0'0'114'0,"0"0"87"15,0 0 133-15,0 0 611 0,0-13-443 16,0 13-15-16,17 0-94 0,-17 0-51 16,13 0-40-16,12 0 259 0,-7 0-242 0,9 0-39 15,6-17-40-15,7 17-61 16,49-12-15-16,-44 12-169 0,0 0-63 16,0 0-117-16,-9 0-177 0,-9 0-152 15,-1 23-1081-15,-26-23 493 0,0 21-156 16,-26-21 282-16</inkml:trace>
  <inkml:trace contextRef="#ctx0" brushRef="#br0" timeOffset="6392.963">11645 3747 1452 0,'-5'0'132'0,"-1"0"66"0,2 0 74 0,1 0-4 16,-1 0 49-16,1 0 449 15,3 0-324-15,-1 0-11 0,1 0-103 16,0 0-37-16,0 0-90 0,0 0 66 0,0 0-100 15,0 0 34-15,0 0 74 16,0 0 42-16,17 0 258 0,-17 0-371 0,14 0-48 16,-14 0-48-1,21 0 26-15,-8 0-13 0,13 0 80 0,-12 0-121 16,4 20-26-16,-2-20-5 0,-1 14-2 16,12 5 40-16,-20-8-53 0,6 3-18 0,-5 1-16 15,-4 5 0-15,1 2 0 47,3 29 0-31,-4-24 0-16,-3 5 0 0,-1 1 0 0,3 1 0 15,5 32 0-15,-6-41 0 0,5 3 0 0,2 0 0 0,0-6 0 0,4-5 0 0,16 10 0 0,-13-17 0 0,0-1 0 0,4-7 0 0,0-2 0 0,23 0 0 16,-23-23 0-16,-1 23 0 0,-2-24 0 16,1 24 0-16,-4-30 0 15,10-8 0-15,-19 17 0 0,-1-2 0 0,1-2 0 16,0-2 0-16,-3-27 0 0,-2 26 0 15,0-2 0-15,0-2-1 16,0-1 1-16,0 3 0 16,-23-31-1-16,23 35 1 0,-20 0 0 15,20 2 2-15,-14 4-2 0,1-11 0 0,13 20 0 16,-10-6 0-16,10 3 0 0,-6-1 0 0,6 2 0 0,0-15 0 16,0 14-16-16,21 2-108 15,-21-3-121-15,26 2-149 0,8-10-828 16,-16 11 583-16,0 1-222 15,1 0 14-15,0 4-234 0,-3-1-52 16,11 0-244-16</inkml:trace>
  <inkml:trace contextRef="#ctx0" brushRef="#br0" timeOffset="6748.3238">12524 3418 2518 0,'3'0'82'0,"-1"0"90"0,-2 0 121 16,0 0 544-16,0 0-410 0,0 0-77 15,0 0-65 1,0 0 26-16,-23 20 203 0,23-20-293 0,-17 21 4 15,17-7-8-15,-15 4 25 0,15 3 8 0,-14 33 98 16,1-21-200-16,13 2-32 0,-12 7-35 16,6 3-25-1,0 54-5-15,6-48-37 0,0 6 6 0,0-1-11 0,0 1 3 0,22-6-10 16,1 40-17-16,-23-49-33 16,25-7-72-16,-10-7-94 0,1-3-129 15,22 8-725-15,-22-23 398 0,6-5-187 16,-1-3-26-1,0-2-250-15,-4 0 69 0</inkml:trace>
  <inkml:trace contextRef="#ctx0" brushRef="#br0" timeOffset="7111.1619">12721 3492 4051 0,'0'0'101'0,"0"0"370"16,-8 0-170-16,8 0-58 0,-5 24-30 15,5-24 27 1,0 54 236-16,0-28-305 0,0 6-34 0,24 4-51 15,-24 4-22-15,25 3 3 16,5 48 95 0,-12-41-71-16,-1 3-34 0,0-2-28 0,-2-5-15 0,10 34-9 15,-11-43-17-15,-5-3-43 0,1-9-81 0,-2-4-157 0,-2-4-138 16,7 5-670-16,-11-14 352 31,-1-6-125-31,1-2-186 0,-2 0 52 0</inkml:trace>
  <inkml:trace contextRef="#ctx0" brushRef="#br0" timeOffset="7314.4752">12510 3892 3653 0,'0'0'118'0,"21"0"444"15,-21 0-177-15,31 0-41 16,-4 0-23-16,-2 0 37 15,3 0-67-15,38 0-28 0,-32 0-346 16,0 0-130-16,-7 0-69 0,0 0-157 16,15 0-951-16,-26 0 504 0,-3 0-140 0,-4 0 198 0,-5 0 173 31</inkml:trace>
  <inkml:trace contextRef="#ctx0" brushRef="#br0" timeOffset="7614.8453">12937 3370 3785 0,'0'0'182'0,"0"0"148"0,0 0 71 15,23 26 539-15,-23-1-583 16,21-4-30-16,-4 5-94 0,5 3-23 16,28 44 15-16,-24-34-156 0,2 7-24 15,-1 12-19-15,0 0 13 16,-3 8-21-16,10 64-5 0,-25-59-58 16,-7-1-58-16,-2-3-153 0,0-4-233 15,-45 48-1086-15,21-61 449 0,-6 0-186 16,1-7 204-16</inkml:trace>
  <inkml:trace contextRef="#ctx0" brushRef="#br0" timeOffset="12310.9332">12971 8487 1963 0,'0'0'63'15,"0"0"41"-15,0 0 43 0,0-12 199 0,0 12-182 16,0 0 9-16,0 0 2 0,0 0 31 15,0 0 154-15,-16 0-200 0,16 14-35 16,0-14-16-16,0 0 40 0,0 0-17 16,0 0 150-16,0 0-159 0,0 0-8 15,0 0-4-15,0 10-16 0,0-10 1 16,0 16 48-16,0-6-65 0,0 0-34 16,0 1 9-16,0 3-30 0,-20 15 14 15,20-15-30-15,0 3 26 16,0-4-15-16,0 3-24 0,0 11 29 0,0-17-24 15,18-1 7-15,-18-4-15 0,27 1-25 16,-11-5-19-16,19-1-72 0,-16 0 17 0,1 0-21 16,-5-25-5-16,2 25-18 15,-6-23 12-15,7-4-121 0,-12 27 152 16,-3-28 21-16,-3 15 44 0,0-3 2 0,0-19-1 16,-19 18 40-16,19-3 13 0,-21 2 20 15,21 1 8 1,-28 0 42-16,-3-6 198 0,13 17-80 0,3 4-60 0,0 2 0 15,2 0-27-15,-9 22 7 0,15 13-94 16,0-11-80-16,7-1-63 0,0 0-240 16,0 0-349-16,29 17-1625 0,-29-24 1354 15</inkml:trace>
  <inkml:trace contextRef="#ctx0" brushRef="#br0" timeOffset="15825.7433">13344 6295 1989 0,'0'0'150'16,"11"4"-31"-16,-11-4 39 0,0 0-26 16,11 0 23-1,-11 0 23-15,0 0 235 0,0 0-197 0,0-14-43 0,0 14-50 16,0 0-33-16,0 0-24 0,0 0-30 15,0 0 4-15,19 0 25 0,-19 0-8 16,0 0-14-16,22 0-20 0,-6 0-4 16,-16 0-94-16,0 0-126 0,14 0-151 15,-6 0-762-15,-8 0 383 0,9 0 24 16,-9 0 164-16</inkml:trace>
  <inkml:trace contextRef="#ctx0" brushRef="#br0" timeOffset="15995.7064">13692 6257 2221 0,'16'16'32'0,"-9"-16"-9"0,-3 0 11 0,7 0-14 0,-3 0-9 32,-4 0-9-32,16 0-166 0,-11 0-69 0,2 0-193 0,0 0-52 15,3 0-3-15</inkml:trace>
  <inkml:trace contextRef="#ctx0" brushRef="#br0" timeOffset="16151.9678">14175 6263 1679 0,'3'7'-3'0,"-1"-7"-8"15,0 0-29-15,8 0-112 0,-6 5 14 16,3-2-21-16,1-2-26 0,4-1-12 15,-1 1 9-15,16-1-200 0</inkml:trace>
  <inkml:trace contextRef="#ctx0" brushRef="#br0" timeOffset="19847.7836">13863 6277 977 0,'0'0'442'0,"20"0"-179"16,-20 0-49-16,0 0 12 0,18 0-19 16,-18 0 4-16,9 0 250 0,-9 0-202 15,0 0-13-15,7 0-44 0,-7 0-7 16,7 0 66-16,-5 0-185 0,1 0-26 15,1 0-27-15,2 0-18 0,1 0-1 16,11 0-18-16,-11 0-23 0,4 0-69 16,17 0-681-16,-18 0 434 15,-1 14-9-15,0-14-76 0,12 11-573 16,-8-11 588-16,-2 0 55 16,0 0 183-16</inkml:trace>
  <inkml:trace contextRef="#ctx0" brushRef="#br0" timeOffset="20009.7746">14372 6259 2722 0,'12'0'33'0,"-2"0"45"0,-10 0-39 0,2 0-18 16,-2 0 10-16,0 0 27 0,2 0 49 15,-2 0 162-15,2 0-166 0,3 0-69 16,4 0-125-16,-2 0-100 0,5 0-89 16,17 0-383-16,-8 0 277 0,-1 0-35 15,3 0 32-15,-3 0 38 0,28 0 4 16,-25 0 213-16,-2 0 31 15</inkml:trace>
  <inkml:trace contextRef="#ctx0" brushRef="#br0" timeOffset="20129.8763">14840 6249 1780 0,'10'0'80'0,"0"0"36"0,-3 0 26 0,-1 0 16 16,4 0-4-16,-7 0-111 0,3 0-10 16,-3 0-10-1,3 0-13-15,1 0-17 0,10 0-138 0,-9 0-25 0,3 0-109 16,5 0-92-16,-1 0-43 0,4 0 33 15,23 0-163-15,-18 0 415 0</inkml:trace>
  <inkml:trace contextRef="#ctx0" brushRef="#br0" timeOffset="20294.0894">15301 6249 2056 0,'11'0'71'0,"1"0"38"0,-3 0 27 16,0 0 31-16,-2 0-35 0,6 0 100 0,-7 0-132 15,2 0-22-15,0 0-16 16,-1 0-39-16,2 0-17 0,10 0-159 0,-11 0-11 15,3 0-85-15,0 0-64 0,-1 0-109 16,19 0-501-16,-14 0 487 16,1 0 166-16</inkml:trace>
  <inkml:trace contextRef="#ctx0" brushRef="#br0" timeOffset="20425.4557">15848 6229 2625 0,'4'0'26'16,"3"0"0"-16,-2 0 2 0,-2 0-31 15,2 0-20-15,2 0-43 16,-1 0 27-16,2 0-15 0,-3 0-67 0,5 0-155 16,12 0-702-16,-9 0 449 0,5 0 164 15</inkml:trace>
  <inkml:trace contextRef="#ctx0" brushRef="#br0" timeOffset="20652.3466">16413 6195 3950 0,'2'14'15'0,"-2"-14"-19"0,6 0-128 16,-1 0 12-16,1 0 15 0,1 0 57 15,3 0 36-15,0 0 32 0,14 0-25 16,-15-14-136 46,5 14-150-62,-2 0-148 16,4 0-176-16,1 0-43 0,19 0-350 0,-12-9 756 0</inkml:trace>
  <inkml:trace contextRef="#ctx0" brushRef="#br0" timeOffset="20751.0154">16943 6194 3665 0,'7'0'15'0,"6"0"18"0,-8 11-24 0,4-11-22 16,0 0-23-16,-2 0-5 0,9 0-42 16,-6 0-6-16,0 0-98 0,1 0-132 0,3 0-165 15,1-13-143-15,20 13-548 16,8 0 609-16</inkml:trace>
  <inkml:trace contextRef="#ctx0" brushRef="#br0" timeOffset="20922.9281">17569 6191 4287 0,'4'0'14'16,"-1"0"15"-16,0 12-26 0,2-12-14 0,-3 0 17 15,4 0 10-15,1 0 47 16,5 0 109-16,-5 0-110 0,2 0-74 0,1 0-114 15,6 0-116-15,22 0-607 16,-17 0 349-16,4 0-56 0,4 0-49 0,2 0-9 16,1 0 63-16</inkml:trace>
  <inkml:trace contextRef="#ctx0" brushRef="#br0" timeOffset="21042.9022">18141 6175 2797 0,'9'0'112'0,"-3"0"80"0,-2 0 38 0,0 14 21 0,6-14 0 16,-5 0-190-16,0 0-16 0,1 0 4 15,1 0-1-15,1 0-26 0,9 0-140 16,-6 0-142-16,-1 0-129 0,3 0-157 16,3 0-138-16,0 0 5 0,27 0-403 15</inkml:trace>
  <inkml:trace contextRef="#ctx0" brushRef="#br0" timeOffset="21231.6001">18858 6200 4715 0,'7'0'-10'16,"1"0"32"-16,-4 0-75 0,4 0 1 16,10 0-86-16,-8 0 134 15,-2 0-8-15,2 0 25 0,1-16-56 0,1 16-187 16,15 0-663-16,-11 0 293 0,2 0-15 0,5-12 24 16,2 12 36-16,0 0 80 15</inkml:trace>
  <inkml:trace contextRef="#ctx0" brushRef="#br0" timeOffset="21353.8951">19467 6154 2826 0,'7'0'11'0,"-2"0"0"0,0 0-9 0,-2 0-32 0,1 0-11 0,7-16-40 0,-3 16 80 0,1 0-4 16,1 0 1-16,3 0-32 0,14 0-226 16,-11 0 10-16,1 0-112 15,0 0-53-15,3 0-3 0,2 0 3 16</inkml:trace>
  <inkml:trace contextRef="#ctx0" brushRef="#br0" timeOffset="21537.3008">20139 6099 2012 0,'5'0'25'15,"4"0"21"-15,-4 0-19 16,2 12-44-1,1-12 20-15,-1 0-10 0,1 0-56 0,15 0-456 0,-12 0 74 0,5 0-22 16,-1 0 130-16</inkml:trace>
  <inkml:trace contextRef="#ctx0" brushRef="#br0" timeOffset="21695.4934">20607 6062 1705 0,'0'0'12'0,"0"0"19"0,0 0 2 16,17 0 40 15,-2 0-64-31,-15 0-2 0,20 0-71 0,-20 0-132 0,21 0-144 16,5 0-530-16</inkml:trace>
  <inkml:trace contextRef="#ctx0" brushRef="#br0" timeOffset="21850.9774">21093 6049 2766 0,'3'13'40'0,"-2"-13"-1"0,4 0-32 0,0 0-98 16,-1 0-615-16,-2 0 76 16,0 0 15-16,-2 0 146 0</inkml:trace>
  <inkml:trace contextRef="#ctx0" brushRef="#br0" timeOffset="23221.3238">14135 10664 633 0,'1'0'-13'0,"1"0"9"0,0 0-14 0,2 0 0 15,9-14-203-15,-5 14 80 0</inkml:trace>
  <inkml:trace contextRef="#ctx0" brushRef="#br0" timeOffset="33669.6608">13499 8487 671 0,'0'0'41'0,"0"0"18"16,0 0 18-16,0 0 22 0,0 0-18 0,0 0 126 16,0 0-104-16,0 0 12 0,0 0-2 15,0 0 1-15,0 0 106 0,0 0-133 16,0 0 6-16,18 0 4 0,-18 0-18 15,0 0 17-15,0 0 75 0,0 0-62 16,0 0-24-16,0 0 4 0,0 0 1 16,0 0 18-16,0 0 183 0,0 0-114 15,-13 0-12-15,13 0-18 0,0 0-12 16,0 0 23-16,-9 0-115 0,9 0-18 16,0 0-13-16,-10 0 3 15,10 0-6-15,-4 0 84 0,4 0-1 0,-2 0 48 16,2 0 22-16,0 0-8 0,0 0 7 15,0 0 50-15,0 0-119 0,0 0-22 0,23 0 5 16,-23 0-9-16,0-12 86 0,0 12-103 16,0 0-4-16,13 0-17 15,-13-5-10-15,0 5-8 0,0 0 24 0,0 0-7 16,0 0 25-16,0 0 41 0,0 0-17 16,0 0 99-16,0 0-103 0,0 0-15 15,20-19-5-15,-20 19-2 0,0 0-3 16,0-15 71-16,0 5-67 0,0 10-7 15,0-11-10-15,0 11-3 16,18-17 60-16,-18 12-50 0,0-2-8 0,0 3-6 16,14-2-8-16,-14 3 1 0,0-9-9 15,0 7-10-15,8-2-4 0,-8-1 14 16,0-1-15-16,14-8 16 0,-11 8-13 31,-1 2 4-15,2-3-1-16,-4 0-4 0,2 1 0 0,3-8-5 0,1 7 9 15,-1 1 8-15,-2 0 3 0,-1 0 12 0,7-8 40 0,-7 8-18 0,-2 1 1 0,0-1-6 16,0-2-5-16,0 0-15 0,0-9 1 16,0 8-3-16,0 3 0 15,0-3 10-15,18 2-25 0,-18-11 6 0,0 12-4 16,11 1 3-16,-11-3 6 0,0 3-1 16,9-1 29-16,-9-7 54 0,7 6-27 0,-2 2-40 15,-5 1 3 1,2 0-4-16,2-9 7 0,0 9-30 0,-1-1-2 15,-1 1-1-15,2-4-4 0,3 1 0 0,6-15 1 16,-8 12-1-16,-1-1-1 16,4-1-4-16,-2 0 29 0,3-8 48 0,-5 12-15 15,-1 2 1-15,-1 1-13 0,3-1-12 16,1-6-19-16,-5 7-14 0,1 0 0 16,2 1 0-16,0-2 0 0,-1 1 0 15,3-11 0-15,-1 9 0 0,0-1 0 16,-1 1 0-16,0-1 0 0,5-11 0 15,-5 12 0-15,2-2 0 16,-2 1 0-16,5-4 0 0,-5 4 0 0,15-13 0 16,-13 12 0-16,3 0 0 31,0 2 0-15,-4 2 0-1,6-12 0-15,-9 12 0 0,-2 0 0 0,4-2 0 16,-1 0 0-16,-2 2 0 0,5-11 0 0,-4 9 0 15,0 0 0-15,0-1 0 0,3 1 0 0,1-10 0 16,-1 8 0-16,-1 0 0 0,2 3 0 0,-2-4 0 0,2 1 0 0,-1-11 0 0,-1 12 0 0,0-3 0 16,1 0 0-16,0 1 0 0,3-10 0 15,-3 8 0-15,0 3 0 0,-2-1 0 16,3 4 0-16,0 0 0 0,1-14 0 0,-1 11 0 0,-3 2 0 16,2-3 0-16,-1 0 0 0,1-9 0 15,-3 13 0-15,0-2 0 0,1 0 0 16,-1 1 0-16,0 2 0 0,4-9 0 15,-2 8 0-15,0 1 0 0,2-1 0 16,-2 1 0 0,7-8 0-16,-1 7 0 0,-5-1 0 0,1 0 0 0,0-1 0 15,-1 1 0-15,9-10 0 0,-10 11 0 0,1-1 0 16,1 0 0-16,1 1 0 0,6-6 0 16,-10 5 0-16,3 3 0 15,-2-1 0-15,2 1 0 0,0 0 0 16,1-11 0-16,-3 9 0 15,1 2 0-15,2 0 0 0,-2-5 0 0,6-5 0 0,-7 10 0 32,-2-1 0-17,6-1 0-15,-6-1 0 0,2 1 0 0,2-6 0 16,-3 9 0-16,-1-3 0 0,3 0 0 0,-1 4 0 16,9-9 0-16,-8 7 0 0,2-1-12 0,-1 1 7 0,2 0 1 0,-2 0-16 0,5-8-6 15,-1 8-5-15,-6 0 20 16,2 2-8-16,-1-1-19 0,7-5-26 15,-8 5 39-15,1 1 24 0,-3 0-4 16,2 0 0-16,-2 1 10 0,7-5-8 0,-9 4 6 16,0 0-7-16,2 1 8 0,-2 3-11 15,7-11-9-15,-2 7 5 0,-3 2-13 16,3-4 4-16,1 2-12 16,0 1-10-16,11-6-25 0,-11 2 44 0,0 4 7 0,-2-8-7 15,2 7 10-15,3-6-19 16,-6 5 34-1,0 2 3-15,-2 0 9 0,1 3-2 0,0 1-11 0,7 0-19 16,-7 0 13-16,1 0 4 0,-1 0 3 16,-2 0-7-16,5 0 14 0,-1 0-2 15,-4 0-2-15,2 0-16 0,5-16 15 0,-2 16-9 16,13-16-3-16,-12 16-4 0,2 0-19 16,-2-17-13-16,1 17 8 0,1-11-4 15,-5 11 40-15,-1 0-13 0,-2-6-2 16,0 6-6-16,2 0 7 0,0 0 16 15,-2 0 12-15,0 0 13 0,0 0-9 16,0 0 0-16,0 0-7 0,24 0-6 16,-24 0-6-16,15 0-8 0,-15 0 9 0,13 0-2 15,3-16 1-15,-16 16-1 0,13 0 7 16,-13 0-17-16,12-12 9 16,-3 12-11-16,-9 0 25 15,4 0 14-15,-2 0-15 0,1 0 4 0,-1 0 25 0,5 0-21 16,-3 20-10-16,1-20-21 0,-3 0 23 15,2 0 14 1,12 0-9-16,-11 0-3 0,2 0-12 0,-1 0-7 0,2 0 9 16,4 0-10-16,-5 0 0 15,3 0-8-15,-6 0 21 0,0 0-4 0,-2 0 0 16,1 18 5-16,1-18-6 16,1 0 10-16,1 14-12 15,-3-14 8-15,2 0 3 0,-1 11 9 0,9-11-19 16,-9 8-6-16,5-8 6 0,-4 0 24 15,3 3-20 1,0 0 15-16,7 11-8 0,-8-10 8 0,-2 1-6 0,1 2 2 0,0 1 5 16,1 1 10-16,-4-4-10 15,-1-4 3-15,-1 6 7 0,3-3 0 0,-4 4 6 16,4 5 45-16,-2-4-41 0,4 0-8 16,-2 1 6-16,2 0 2 0,3 13 16 15,-5-12-48-15,4 1-7 0,0-1 0 16,8 16 0-16,-8-16 0 15,0-3 0-15,-3-2 0 0,3 13 0 16,0-8 0-16,-4-1 0 0,1-2 0 16,-1 1 0-16,2 14 0 0,0-12 0 15,-2-3 0-15,0 1 0 0,4 1 0 16,-2 2 0-16,2 5 0 0,0-5 0 0,-4-2 0 16,3 2 0-16,-1-3 0 0,2 13 0 15,-3-12 0-15,0 1 0 0,-1 0 0 16,0 0 0-16,-1 0 0 0,6 12 0 15,-2-13 0-15,-2-1 0 0,-2 4 0 16,1-5 0-16,7 11 0 16,-9-16 0-16,1 4 0 0,-1 0 0 15,0-1 0-15,0 0 0 0,5 11 0 0,-3-11 0 16,0 2 0-16,2 3 0 0,-2 0 0 0,3 11 0 16,-6-13 0-16,1 3 0 0,0-1 0 15,0 3 0-15,-1 8 0 16,2-5 0-16,-1 0 0 15,0-10 0-15,-2 3 0 0,0-4 0 16,5 3 0-16,-1-1 0 0,5 9 0 0,-7-6 0 0,3 3 0 16,-1-9 0-16,3 4 0 15,-3 11 0-15,-2-7 0 16,-1-2 0-16,5-4 0 0,-4 3 0 0,-1 2 0 16,5 11 0-16,-3-12 0 0,1 1 0 15,-2 0 0-15,-2-1 0 0,0 9 0 0,0-11 0 16,0-1 0-16,0 0 0 0,0-1 0 15,0 3 0-15,16 8 0 0,-16-7 0 16,0-4 0-16,0 2 0 0,0 1 0 16,13 8 0-16,-6-11 0 0,-7-1 0 15,0 2 0-15,6 1 0 0,-6 2 0 16,12 6 0-16,-9-9 0 0,0 0 0 16,-3 5 0-16,3-7 0 0,1 10 0 15,-4-12 0-15,0 3 0 0,0 0 0 0,0 0 0 16,0 4 0-16,0 3 0 15,0-6 0-15,0 0 0 0,0 0 0 0,14 4 0 16,-14 0 0-16,0-2 0 0,0-5 0 16,0 7 0-16,0-3 0 0,0 1 0 15,0 4 0-15,0-6 0 16,0-3 0-16,0 6 0 0,0-6 0 16,0 13 0-16,0-8 0 0,21 1 0 0,-21-5 0 15,0 3 0-15,0 4 0 0,18 3 0 0,-18-7 0 16,0-1 0-16,12-3 0 15,-12 4 0-15,0 1 0 0,0-5 0 16,5 0 0-16,-5 2 0 0,0-2 0 16,0-1 0-16,0 14 0 0,0-11 0 15,0 2 0-15,0-1 0 0,0 0 0 0,0 13 0 16,0-13 0-16,0-1 0 16,0-1 0-16,0 2 0 0,0-2 0 0,0 9 0 15,0-7 0-15,0-3 0 16,0 1 0-16,0 0 0 15,0 5 0-15,0-7 0 0,0-1 0 16,13 4 0-16,-13-1 0 0,0-1 0 0,12 6 0 0,-12-5 0 16,7 2 0-16,-7-2 0 0,8 1 0 15,-1 2 0-15,-6-4 0 0,1 2 0 0,-1-4 0 16,1-1 0-16,-2-1 0 16,1 4 0-16,-1-3 0 0,0-2 0 15,0 2 0-15,0 0 0 0,0 7 0 16,0-5 0-16,0-2 0 15,0 4 0 1,0-3 0-16,0-1 0 0,0 1 0 0,0-2 0 0,0 2 0 16,0-3 0-16,0 0 0 0,0 1 0 0,0-1 0 0,0 4 0 15,0-4 0-15,0 0 0 16,0 3 0-16,0 5 0 0,0-6 0 0,0 3 0 16,0-2 0-16,0 2 0 0,0 4 0 15,0-7 0-15,0 3 0 0,0-1 0 16,0-1 0-16,0-2 0 0,0 2 0 15,0-2 0-15,0 2 0 0,0-2 0 0,0-1 0 16,0 5-480-16,0-3-106 0,0-2-262 16,0 1-294-16,0-1-411 15,-15 0 92-15</inkml:trace>
  <inkml:trace contextRef="#ctx0" brushRef="#br0" timeOffset="51478.5095">15573 8310 490 0,'0'0'14'0,"0"0"28"0,-4 0 56 0,4-4 7 15,0 1 139-15,0 3-150 0,0 0 41 16,0 0 15-16,0 0 13 0,0-4 10 16,0 3 129-16,0 1-172 0,0-4-7 15,0 4-15-15,0 0 2 0,0 0-19 16,0 0 49-16,0 0-92 0,0 0-7 15,0 0-10-15,-17 0 11 0,17 0 90 16,0 0-17-16,0 0 31 0,0 0 45 16,0 0 58-16,0 0 13 0,0 0 233 15,0 0-317-15,0 0-3 0,0 0-56 16,0 0-6-16,0 0 25 0,0 0-91 16,0 0-8-16,0 0-41 0,0 0 34 0,0 0-9 15,0 0 26-15,-16 0-45 0,16 0-16 16,0 0 3-16,0 0-13 0,0 21 42 15,0-21 11-15,0 0 11 16,0 0 23-16,0 0-6 0,0 0 29 0,0 0 128 16,0 0-132-16,0 0-17 0,0 0-59 15,0 0 16-15,0 0 24 0,0 0 7 16,0 0-46-16,0 0 4 0,0 0-10 16,0 0-26-16,0 0 13 0,0 0-10 15,0 17 30-15,0-17 6 0,0 0 18 16,0 0 106-16,0 0-64 15,0 0-2-15,0 0 1 0,0 0 0 0,0 0 5 16,0 0 57-16,0 0-75 0,0 19-18 0,0-19-14 16,0 0 1-16,0 17 8 0,0-4-18 78,0-13-14-78,0 11 0 15,0-11 9-15,0 11 8 16,0-4 41-16,0 5-7 0,0-3 12 0,0-4 19 16,0 7 7-16,0 5 79 0,0-9-78 0,0 1-30 0,0 1-10 15,0-1-10-15,10 1-8 0,-10 10 24 16,6-11-23-16,-6 4-18 0,0 0 9 0,3-2-3 0,-3 15-7 0,0-14-25 16,0 1 7-16,0-1-2 0,0-1 6 0,0 12-1 0,0-2-6 15,0-10 0-15,0 7 0 0,0-8 0 0,0-1 0 0,18 2 0 0,-18 0 0 0,0 14 0 0,0-11 0 0,12 1 0 16,-12-3 0-16,0 1 0 0,10-1 0 15,-5 15 0-15,-5-15 0 0,3-1 0 16,-3-2 0-16,2 4 0 0,0 12 0 16,-2-15 0-16,2 2 0 0,-2 1 0 15,3-1 0-15,1 3 0 16,3 9 0-16,-4-12 0 47,0 1 0-32,0-1 0-15,-1-1 0 0,1 15 0 16,-2-17 0-16,1 2 0 16,1 0 0-16,-3 2 0 0,3 4 0 15,-2-7 0-15,3 0 0 0,-1 2 0 0,-3 0 0 0,2 0 0 16,0 14 0-16,1-13 0 0,-2 1 0 0,0 0 0 0,2-1 0 0,3 13 0 0,-5-14 0 0,0-3 0 0,1 2 0 0,2 3 0 0,-4-5 0 0,2 10 0 16,0-7 0-16,0 2 0 15,-2-5 0-15,2 3 0 0,4 13 0 0,-3-15 0 0,-1-1 0 31,0-1 0-31,1-4 0 0,-1 5 0 0,4 8 0 16,-5-9 0-16,0 1 0 0,2 0 0 0,-2 4 0 0,0 2 0 0,2 5 0 16,-2-7 0-1,1 0 0-15,-1-1 0 16,0 0 0-16,0 11 0 0,0-12 0 0,1-1 0 16,2 2 0-16,-4 1 0 0,2 9 0 0,-2-13 0 15,4-1 0-15,-2 1 0 16,0 0 0-16,-2 1 0 0,5 5 0 15,-2-7 0-15,0-3 0 0,0 3 0 0,0 4 0 0,3 7 0 16,-1-10 0-16,-1 1 0 0,-3 0 0 0,1 2 0 16,0-1 0-16,5 6 0 15,-5-8 0-15,0 0 0 0,0 0 0 0,1-1 0 16,4 7 0-16,-5-6 0 16,1-2 0-16,0 1 0 0,0-3 0 0,0 2 0 15,5 5 0-15,-5-3 0 16,3-4 0-16,-4 1 0 0,4 1 0 15,4 9 0-15,-6-11 0 16,2 0 0-16,0 3 0 0,2-1 0 16,0-1 0-16,6 5 0 0,-8-6 0 15,3 2 0-15,2-1 0 0,-5 1 0 0,2-3 0 0,9 5 0 16,-10-4 0-16,2 0 0 0,-3-1 0 0,0 0 0 16,9 3 0-16,-6-3 0 0,-6-3 0 15,3 0 0-15,-2 2 0 0,4 0 0 16,3 1 0-16,-5-2 0 0,0 2 0 15,3 0 0-15,-1-1 0 0,3-1 0 16,-5 1 0-16,1 1 0 16,-2-4 0-16,13 6 0 0,-11-4 0 15,-3 2 0-15,4-4 0 0,2 2 0 0,-4-2 0 16,-1 1 0-16,-4-1 0 16,6 0 0-16,8 0 0 0,-9 0 0 0,0 0 0 15,3 0 0-15,-3 0 0 16,5 0 0-16,2 0 0 0,-5 0 0 0,-1 0 0 15,2 0 0-15,1 0 0 0,6-15 0 16,-7 15 0-16,0 0 0 16,0 0 0-16,1-9 0 0,0 9 0 15,5-11 0-15,-5 11 0 0,-1-7 0 16,-1 7 0-16,2-7 0 0,6 4 0 16,-7 2 0-16,-1-4 0 0,0 4 0 15,0-4 0-15,0 1 0 0,6-5 0 16,-7 3 0-16,-1 2 0 31,1-2 0-31,0 0 0 16,7-5 0-16,-9 5 0 15,5 3 0-15,-3-4 0 0,1 2 0 16,2-2 0-16,5-7 0 0,-6 6 0 0,1 1 0 16,-1-3 0-16,0 1 0 0,9-13 0 15,-10 17 0-15,0-5 0 0,2 0 0 0,-2 0 0 16,0 1 0-16,8-8 0 0,-9 9 0 15,2-4 0-15,-1 3 0 0,0 3 0 16,-1-2 0-16,8-9 0 0,-8 9 0 16,0 1 0-16,-3-2 0 0,2 1 0 0,4-9 0 15,-3 7 0-15,0-1 0 0,-1 3 0 16,1-4 0-16,1 0 0 0,7-8 0 0,-5 11 0 0,-1-4 0 0,-4 5 0 0,1-2 0 0,8-5 0 0,-7 10 0 16,-2-4 0-16,-3 1 0 0,1 1 0 15,5-3 0-15,1-11 0 0,-4 9 0 16,-1 2 0-16,3 0 0 15,1-2 0-15,-1 2 0 0,2-14 0 16,-3 17 0-16,0-4 0 0,0 0 0 0,-3-1 0 16,3-6 0-16,-5 10 0 0,1 0 0 15,2-1 0-15,-1 1 0 0,1-2 0 0,5-7 0 16,-4 3 0-16,-1 0 0 0,3 2 0 16,0-3 0-16,4-12 0 0,-2 12 0 15,-5-2 0-15,2 3 0 16,1 0 0-16,-2 2 0 0,5-11 0 15,-5 12 0-15,-2 0 0 0,-1 0 0 16,2 1 0-16,2-6 0 0,-4 7 0 16,0 1 0-16,0-4 0 0,-2 5 0 0,0-3 0 15,0-7 0-15,0 6 0 16,0 0 0-16,19 0 0 0,-19 3 0 0,15-14 0 16,-15 10 0-16,0 0 0 15,15 4 0-15,-15-1 0 0,9-11 0 0,-9 11 0 0,7 1 0 16,-7-1 0-16,5 1 0 0,-5-3 0 15,4-8 0-15,-1 10 0 16,-1-5 0-16,2 2 0 0,-2 0 0 0,3-14 0 16,-2 3 0-1,-1-1 0-15,0 14 0 0,-2 0 0 0,3 3 0 16,-3-2 0-16,3 0 0 0,0-10 0 16,-2 11 0-16,0-1 0 0,-1 1 0 15,1-3 0-15,1-7 0 0,-2 8 0 16,0 1 0-16,0 1 0 0,0-1 0 15,0-2 0-15,0-14 0 0,0 15 0 16,0-1 0-16,0 1 0 0,0-1 0 16,0-4 0-16,0 13 0 0,0-4 0 0,0 0 0 15,0 1 0-15,0-1 0 16,0-5 0-16,0 4 0 0,0 0 0 16,0-3 0-16,0 0 0 15,0-9 0-15,0 7 0 0,0 0 0 0,0 1 0 16,0 0 0-16,0 3 0 0,0-10 0 0,0 11 0 15,0 3 0-15,0 0 0 16,0-1 0-16,-21-4 0 0,21 6 0 0,0-1 0 16,0-1 0-16,0-2 0 0,0 1 0 15,0-6 0-15,0 7 0 0,0-2 0 0,0 2 0 16,0 0 0-16,0-2 0 16,0 4 0-16,0-1 0 0,0 4 0 0,0-2 0 15,0 1 0 1,0-1 0-16,0 2 0 0,0-2 0 0,0 0 0 15,0 2 0-15,0-1 0 16,0 1 0-16,0-2 0 0,0 2 0 0,0-1 0 16,0 1 0-16,0-1 0 0,0 1 0 15,0 0 0-15,0 0-106 0,0 0-153 16,0 0-194-16,0 0-254 0,0 0-1124 0,0 0 744 16,-20 17-145-1,20-17 165 1,0 0 234-16</inkml:trace>
  <inkml:trace contextRef="#ctx0" brushRef="#br0" timeOffset="58537.2222">13548 10322 987 0,'0'0'66'15,"0"0"74"-15,0 0 73 0,0 0 55 16,0 0 191-16,19 0-273 0,-19 0 37 15,0 0 53-15,13 0 82 0,-13 0 44 16,20 0 356-16,-20 0-471 0,18 0-55 16,-11 0-55-16,2 0-38 0,0 0-59 15,11 0-41-15,-11 0-58 0,0 0-1 0,-2 0 20 16,2 0-20-16,11 0-25 0,-11 0-55 16,0 0-138-16,3 0-139 15,1 0-145-15,11 0-578 0,1 0 237 16,-12 0 447-16,16 0-311 0,-14 0 430 15,2 0 86-15,-1 0 69 16</inkml:trace>
  <inkml:trace contextRef="#ctx0" brushRef="#br0" timeOffset="58649.802">14081 10322 1493 0,'16'-15'83'0,"2"15"59"16,-5 0 63 0,3-13 61-16,-1 13-15 0,10-11 192 0,-15 11-275 0,-1-6-62 15,-1 6-39-15,-1 0-27 0,7 0-24 0,-10 0-35 16,5 0-73-16,1 0-84 0,1 0-108 15,3 0-150-15,23 0-674 0,-19 0 574 16,3 0 166-16</inkml:trace>
  <inkml:trace contextRef="#ctx0" brushRef="#br0" timeOffset="58817.857">14733 10278 2434 0,'13'14'3'0,"0"-14"7"16,1 0-1-16,1 0 9 15,-1 0 2-15,11-19 17 0,-12 19-31 16,-1 0-4-16,1 0-36 0,-1 0-73 0,15 0-493 16,-13 0 135-16,1 0-41 0,6 0 117 15,-4 0 109-15</inkml:trace>
  <inkml:trace contextRef="#ctx0" brushRef="#br0" timeOffset="58949.7366">15446 10319 1917 0,'6'0'-48'0,"1"0"-67"16,-1 0-69-16,1 0-103 0,-1 0-4 15,10 0-326 1,-8 0 425-16</inkml:trace>
  <inkml:trace contextRef="#ctx0" brushRef="#br0" timeOffset="59086.0658">15961 10335 1765 0,'18'0'-82'15,"-8"0"-68"-15,1 0-79 0,1 0 20 0,1 0-10 16,6 0-14-16,-7-15 162 0,-1 15 15 16,1 0-80-16,1 0 1 0</inkml:trace>
  <inkml:trace contextRef="#ctx0" brushRef="#br0" timeOffset="59268.1333">16543 10340 2584 0,'4'0'3'0,"0"0"-4"16,-1 20-4-16,10-20-96 0,-5 0-32 15,2 0-115-15,3 0-58 16,1 0-112-16,27 0-385 0,-18 0 495 0</inkml:trace>
  <inkml:trace contextRef="#ctx0" brushRef="#br0" timeOffset="59403.8044">17194 10389 2713 0,'19'7'25'0,"-3"-7"-3"15,-1 0 2-15,0 0-6 0,12 0-16 0,-12-22 0 16,-3 22 6-16,2 0-4 0,-4 0-4 0,6-14-47 15,12 14-283-15,-13 0-29 16,4 0-142-16,3 0 7 0,1-11-9 16</inkml:trace>
  <inkml:trace contextRef="#ctx0" brushRef="#br0" timeOffset="59559.353">18002 10389 3558 0,'17'8'-5'0,"-12"-8"-5"15,1 0-12-15,2 0-1 16,-1 0-7-16,2 0 1 0,11 0-131 0,-8-20-35 16,0 20-139-16,3 0-217 15,0-13-104-15,6 13-5 0</inkml:trace>
  <inkml:trace contextRef="#ctx0" brushRef="#br0" timeOffset="59718.4218">18752 10383 3845 0,'7'0'-2'0,"0"0"3"16,7 0-11-16,-4 0 13 0,2 0-36 0,0 0-15 15,2-16-20-15,20 16-202 0,-14-14 51 16,-1 14-126-16,3-13-109 0,2 13-125 16,3 0 9-16,32-7-324 15,-28 7 694-15</inkml:trace>
  <inkml:trace contextRef="#ctx0" brushRef="#br0" timeOffset="59871.991">19569 10352 2593 0,'14'0'51'15,"-4"0"35"-15,-3 0 26 0,-2 0 25 0,9 0 48 16,-6 0-109-16,0 0-18 0,1 0-13 16,5 0-15-16,18 0-105 0,-13-12-98 15,2 12-106-15,3 0-121 0,3 0-132 0,3 0-34 16,32-9-431-1</inkml:trace>
  <inkml:trace contextRef="#ctx0" brushRef="#br0" timeOffset="60051.5821">20379 10350 2882 0,'14'0'85'0,"-1"0"67"15,0 0 94-15,3 0 11 0,-1-17-16 0,16 17 8 16,-16 0-202-16,2-14-51 15,-2 14-77-15,1 0-145 0,19-12-601 16,-16 4 275-16,5 2-104 16,2 1 32-16,5-1 42 0,2 2 183 15</inkml:trace>
  <inkml:trace contextRef="#ctx0" brushRef="#br0" timeOffset="60200.4881">21195 10273 2972 0,'5'0'44'16,"1"0"61"-16,-3 0 86 0,-2 0 79 0,3 0 249 15,0 0-356-15,4 0-78 0,-1 0-63 16,2 0-17-16,4 0-77 0,21 0-390 16,-12-13 59-16,-1 13-100 0,1 0-150 15,3 0-102-15,30-9-452 16</inkml:trace>
  <inkml:trace contextRef="#ctx0" brushRef="#br0" timeOffset="60371.7796">21917 10290 3479 0,'7'0'172'0,"-2"0"74"16,5 0 56-16,1-22-29 0,12 7 103 15,-10 15-258-15,-2 0-35 0,3-17-48 16,0 17-41-16,-2-14-78 0,16 2-424 16,-13 12 56-16,2-8-82 0,5-1-23 15,-1 5-110-15,23-4-537 0,-24 8 694 16,1-5 205-16</inkml:trace>
  <inkml:trace contextRef="#ctx0" brushRef="#br0" timeOffset="63562.7305">17235 8402 584 0,'0'0'14'0,"0"0"10"0,0 0 5 0,0 0-3 16,0 0-30-16,0 0-7 15,0 0-14-15,0 0 29 0,0 0-25 0,0 0 30 16,0-12-4-16,0 12 30 0,0 0 46 16,0 0-1-16,0 0 34 0,0 0 65 15,0 0 257-15,0 0-219 0,0 0-45 16,0-14-47-16,16 14-11 0,-16 0-26 15,0 0 10-15,0 0-82 0,0 0 1 16,0 0 0 0,0-8 12-16,0 8 8 0,-15 0 38 0,15 0-30 0,0 0 16 15,0 0 29-15,-11 0 53 0,11 0 261 16,0 0-152-16,-6 0 25 0,6 0 24 0,0 0 1 16,0 0-9-16,0 0 69 15,0 0-243-15,0 0-59 0,0 0 38 0,0 0-11 16,0 0-13-16,0-19 24 15,0 6-38-15,0 13-21 0,14-16 16 0,-14 8 1 16,0-18 27-16,12 15-19 16,-12-4-3-16,0 3 33 0,10-4 19 0,-4 1-8 15,4-19 77-15,-5 18-111 0,2-4-18 16,-5 2 5-16,7-1 1 0,-2-17 53 16,-2 18-78-16,-2-2 7 0,-1 1-12 15,-1 2 28-15,3 2 5 0,2-17 38 16,-3 19-74-16,-1-2 33 0,-1 4-13 15,1-1 31-15,2-15 50 0,-1 13-70 16,1 3-25-16,-1-3-1 0,0 2-15 0,3-2-4 16,4-13 51-16,-4 12-44 15,0 0-4 1,0-3 0-16,0-2-2 0,3-17 71 0,-5 20-26 16,-2-4-17-16,1 1 9 0,2-1-14 0,-4 1-3 0,5-18 17 15,-4 17-39-15,1 2-9 0,3 0-2 16,-3 2 0-16,6-17 0 0,-6 17 0 15,0 1 0-15,0 0 0 0,0 3 0 16,1-5 0-16,3-10 0 0,-5 13 0 16,2 0 0-16,0 0 0 0,1 0 0 15,3-19 0-15,-5 16 0 0,2 2 0 16,0-4 0-16,1 5 0 0,-2-1 0 16,7-16 0-16,-9 16 0 0,2 1 0 15,1 0 0-15,-1-1 0 0,2-13 0 16,-4 17 0-16,1-4 0 0,3 4 0 0,-3-4 0 15,7-13 0-15,-6 13 0 16,0 0 0-16,1 0 0 0,1-1 0 0,-3 0 0 16,7-15 0-16,-6 17 0 15,-1 0 0-15,-1 1 0 0,1 1 0 0,6-14 0 16,-7 17 0-16,2-3 0 0,-1 2 0 16,0 1 0-16,2-2 0 0,2-10 0 15,-7 10 0-15,5-1 0 0,1-1 0 16,-1 0 0-16,5-12 0 0,-4 11 0 15,-1-2 0-15,2 2 0 0,-4 1 0 16,3 1 0-16,4-16 0 0,-6 17 0 16,1 0 0-16,-1 0 0 0,0 2 0 0,4-6 0 15,-6 8 0-15,1-1 0 16,0-2 0-16,1 2 0 0,-1 0 0 16,4-8 0-16,-4 5 0 0,3-1 0 0,-1 2 0 15,0-2 0-15,5-9 0 0,-7 13 0 16,1 2 0-16,0-1 0 15,-3 3 0-15,2-2 0 0,4 0 0 16,-2 4 0-16,0-1 0 0,-1-3 0 0,3 4 0 0,9-8 0 16,-7 6 0-16,2-1 0 15,0-2 0-15,1 0 0 0,-1 0 0 0,13-7 0 16,-13 8 0-16,-3 2 0 16,0-2 0-1,-3 3 0-15,8 1 0 0,-7 1 0 16,-2 0 0-16,-1 2 0 0,0 0 0 0,-1 0 0 15,9 0 0-15,-4 0 0 0,-3 0 0 0,3 0 0 0,2 0 0 16,10 0 0-16,-7 0 0 0,-2 0 0 16,1 0 0-16,0 0 0 0,1 0 0 0,7 0 0 15,-11 0 0-15,-1 0 0 16,1 0 0-16,-1 0 0 0,4 0 0 16,-6 14 0-16,0-14 0 0,3 0 0 0,-1 18 0 15,0-18 0-15,8 14 0 16,-6-14 0-16,3 9 0 0,1-9 0 15,-2 5 0-15,16 4 0 0,-15-2 0 0,1 1 0 16,-1-1 0-16,-4 3 0 0,3-1 0 16,6 13 0-16,-7-10 0 15,-3-2 0-15,0 4 0 0,1-2 0 16,11 8 0-16,-9-10 0 0,1-3 0 16,-1 1 0-16,5-2 0 0,-4-1 0 0,15 10 0 15,-13-10 0-15,1 4 0 16,-1-1 0-16,0 4 0 0,9 7 0 0,-12-9 0 0,-3 4 0 15,2 1 0-15,-2-3 0 0,1 2 0 16,7 15 0-16,-11-14 0 0,3-1 0 16,3-4 0-16,-4 3 0 0,11 9 0 15,-8-13 0-15,3 3 0 16,-1-3 0-16,2 1 0 0,-2 1 0 0,13 11 0 0,-12-12 0 16,-3 1 0-16,-3 3 0 0,2-2 0 15,7 15 0 1,-8-14 0-16,0 1 0 0,0-1 0 15,-1 2 0-15,1 0 0 0,7 14 0 0,-3-17 0 0,-4 2 0 16,2 1 0-16,1-1 0 0,11 15 0 16,-11-16 0-16,-1 1 0 15,-1 1 0-15,2 3 0 0,-3 0 0 16,5 14 0-16,-6-15 0 0,1 2 0 0,-4-2 0 16,1 0 0-16,7 14 0 0,-7-18 0 31,0 4 0-31,0-6 0 0,-1 2 0 15,3 1 0-15,5 16 0 0,-6-16 0 16,1 2 0-16,1 1 0 0,-1 1 0 16,4 17 0-16,-4-16 0 15,-1-3 0-15,1 5 0 0,-1-4 0 0,-1 0 0 0,7 17 0 0,-6-19 0 0,2 3 0 16,-2-2 0-16,0 1 0 0,7 13 0 0,-6-15 0 16,0 0 0-16,-1 3 0 0,-2-3 0 15,2 2 0-15,4 12 0 0,-4-14 0 16,-2 2 0-16,0-2 0 15,1 2 0-15,6 11 0 0,-7-14 0 16,0 2 0-16,2 1 0 0,0-6 0 0,1 4 0 16,3 12 0-16,-5-13 0 0,0 1 0 15,0-4 0-15,0 0 0 16,4 12 0-16,-5-10 0 0,-1 1 0 0,2 0 0 0,-1-1 0 16,-1 2 0-16,0 11 0 0,-1-14 0 15,0 1 0-15,0-3 0 0,0 1 0 16,1 8 0-16,0-6 0 15,0-1 0-15,1-2 0 0,1 1 0 0,0 0 0 16,1 16 0-16,-1-16 0 0,-2 3 0 16,-2-1 0-16,0 2 0 0,0 11 0 15,0-14 0-15,0-2 0 16,0 1 0-16,0-1 0 0,0 1 0 0,0 3 0 16,0-7 0-16,0-1 0 0,0 0 0 15,0-1 0-15,0-1 0 0,19 3 0 0,-19-5 0 16,0 2 0-16,0-2 0 15,0 3 0-15,0 1 0 0,0-3 0 16,0-3 0-16,11 3 0 0,-11-3 0 0,0 0 0 16,0 0-390-16,0 0-207 0,0 0-314 15,0-19-414-15,0 19-368 0,7-34-895 16</inkml:trace>
  <inkml:trace contextRef="#ctx0" brushRef="#br0" timeOffset="65904.9571">19197 8349 714 0,'7'0'12'15,"-3"-4"22"-15,-1 2-5 0,1 0 26 0,-2-2-39 16,2 2-16-16,-4-1-19 0,1 3 36 16,-1-3 14-16,0 3 29 0,0 0 38 15,0 0 137-15,0 0-75 0,0 0 23 16,0 0 49-16,0 0 12 0,0 0 153 15,0 0-235-15,0 0-11 0,0 0 19 16,0 0 29-16,0-15-14 0,0 15 152 16,0-14-179-16,0 14 7 0,0 0-21 15,20-14-13-15,-20 14-36 0,11-4-13 16,-11-1-55-16,0 5 24 0,0 0 10 16,0 0 23-16,0 0 100 0,0 0-66 15,0 0 1-15,0 0-6 0,0 19 27 0,0-19 0 16,0 15 178-16,0-15-155 15,0 0-1-15,0 9-35 0,0-9 10 16,0 0 94-16,0 8-110 0,0-8-21 16,0 0-8-16,0 4 32 0,0-1-5 0,0 4 170 15,0 0-152-15,0 2-5 16,0 1-18-16,0 0 8 0,17 19 24 16,-17-14-112-16,0 2-25 0,0-3-9 0,0 3 0 15,0 3 0-15,0 19 0 0,0-20 0 16,0 3 0-16,0-3 0 15,0 3 0-15,0 18 0 16,19-22 0-16,-19 3 0 0,0-4 0 0,0 5 0 0,14 2 0 16,-14 20 0-16,13-21 0 0,-13 5 0 15,10-2 0-15,-10 1 0 0,11 28 0 0,-7-29 0 16,1 2 0 0,-1 1 0-16,0-4 0 0,2 2 0 15,1 25 0-15,-3-28 0 0,2 0 0 16,1 0 0-16,-2-2 0 15,12 24 0-15,-7-25 0 0,3 2 0 16,-3 6 0-16,1-5 0 0,-4 3 0 0,8 23 0 16,-10-26 0-16,0 1 0 0,-3 0 0 0,2-6 0 15,6 24 0-15,-2-20 0 0,1-4 0 0,0 2 0 16,2 1 0-16,3-1 0 0,11 17 0 16,-14-21 0-16,3-2 0 0,-5 0 0 15,1 0 0-15,10 9 0 0,-12-12 0 16,0 4 0-16,1-3 0 0,-1 4 0 15,1-1 0-15,9 14 0 0,-12-13 0 16,0-2 0-16,3 1 0 16,-2-1 0-16,10 16 0 15,-8-17 0-15,-1-2 0 0,2-1 0 16,1 0 0-16,0 4 0 0,9 7 0 0,-12-10 0 0,-1 0 0 16,1-2 0-16,0 2 0 15,4 12 0-15,-7-15 0 0,0 1 0 0,2-3 0 0,0 1 0 16,-2 4 0-16,7 2 0 0,-3-8 0 15,-1 1 0-15,-1 0 0 0,0 2 0 16,11 6 0-16,-10-7 0 0,0 1 0 16,-1-3 0-16,1 1 0 0,-1-1 0 0,7 8 0 15,-8-9 0-15,0 0 0 16,2-2 0-16,13 21 0 0,-14-19 0 16,0 0 0-16,7 9 0 0,-9-9 0 15,2-1 0-15,-1-4 0 16,1 5 0-1,-2-2 0-15,6 0 0 16,-8 1 0-16,4 1 0 16,-3 0 0-16,2 0 0 0,4-3 0 0,-2-2 0 0,-2 0 0 0,1 0 0 0,0 0 0 0,12 0 0 15,2 0 0-15,-2 0 0 0,-7 0 0 16,0 0 0-16,-3 0 0 0,3 0 0 16,-3 0 0-16,12 0 0 0,-12 0 0 15,-2 0 0-15,2 0 0 0,0-17 0 16,9 17 0-16,-9 0 0 0,0-15 0 15,1 15 0-15,2-11 0 0,-3 11 0 16,10-21 0-16,-10 10 0 0,-1 2 0 16,2-3 0-16,-1 2 0 0,13-17 0 15,-11 13 0-15,-2-3 0 0,2 2 0 16,0 1 0-16,-2 1 0 0,12-18 0 0,-12 21 0 16,3 1 0-1,-3-1 0-15,1-3 0 0,1-1 0 0,7-13 0 16,-8 11 0-16,0-1 0 15,2-2 0-15,-2 1 0 0,8-16 0 0,-9 18 0 0,3 0 0 16,-4 2 0-16,0 1 0 0,-1-2 0 16,6-11 0-16,-8 16 0 15,2-2 0-15,-2 0 0 0,-1-1 0 0,4-13 0 16,-4 14 0-16,0-3 0 0,2-3 0 16,-2-3 0-16,1 1 0 0,8-23 0 15,-7 19 0-15,4 0 0 16,-3 2 0-16,-2 0 0 0,9-14 0 0,-9 19 0 31,-1 3 0-31,0-5 0 0,-2 4 0 0,0-2 0 0,-2-15 0 16,0 15 0-16,0-2 0 0,0-1 0 0,0 4 0 15,0-20 0-15,0 16 0 0,0 3 0 16,19-5 0-16,-19 1 0 0,0 1 0 16,13-21 0-16,-13 20 0 0,13 3 0 0,-13-1 0 15,0 2 0-15,6-16 0 0,-6 18 0 31,5 1 0-31,-5 0 0 16,0-7 0-16,3 6 0 0,-1-11 0 16,-2 12 0-16,2 0 0 0,-2-1 0 0,1 0 0 0,1-9 0 15,-1 10 0-15,1-2 0 0,-1-3 0 0,1-1 0 0,0 0 0 0,0-19 0 16,-1 22 0-16,0-2 0 16,-1 2 0-16,0 2 0 0,0-12 0 15,0 16 0-15,0-2 0 0,0 1 0 16,0 0 0-16,17 0 0 0,-17-5 0 0,0 8 0 15,0 2 0-15,0-1 0 0,0-2 0 16,0-9 0-16,0 9 0 16,0-4 0-16,0 2 0 0,0-4 0 0,0 3 0 0,0-14 0 15,16 17 0-15,-16-2 0 16,0-1 0-16,0 1 0 0,10-5 0 16,-10 11 0-16,0 1 0 0,0-3 0 15,6 4 0 1,-6 1 0-16,0-4 0 0,0 5 0 0,0 2 0 15,0-3 0-15,0 1 0 0,0-4 0 16,0 2 0 0,0 1 0-16,0-4 0 0,0-3 0 0,0-2 0 15,0-9 0-15,0 11 0 0,0-2 0 0,0 1 0 16,0 4 0-16,0-4 0 0,0 7 0 0,0 1 0 0,0 2 0 16,0 1 0-16,0 0 0 0,0 0 0 0,0 0 0 15,0 0 0-15,0 0 0 0,0 0 0 16,0 0 0-16,0 0 0 15,0 0 0-15,0 0 0 0,0 0-236 16,0 0-353-16,0 0-1868 0,-15 0 645 16,15 0 353-16</inkml:trace>
  <inkml:trace contextRef="#ctx0" brushRef="#br0" timeOffset="71259.8125">13133 6324 1780 0,'-20'0'56'16,"20"-13"154"-16,-21 13-43 0,21 0-22 0,-19 0 38 15,9 0 44-15,1 0 13 16,-4 0 225-16,3 0-295 0,10 0-26 0,-4 0-32 15,4 0-17-15,0 14-25 0,0-14-37 16,23 0-41-16,-23 0-7 0,33 0-17 16,-8 0-38-16,2 0-19 0,32-18-96 15,-28 18 146-15,1 0 30 0,1 0 9 16,-1 0 6-16,24 0-14 0,-34 0 8 16,-2 0-6-1,-6 0 2-15,-3 0 6 0,-6 0 2 0,-5 0 10 0,0 0-8 16,-30 0-2-16,10 0 14 15,0 0 16-15,-36 0 99 0,24 0-50 0,-5 0 7 16,-2 18-6-16,3-18 7 0,2 0-11 16,-27 11-11-16,34-11-51 0,5 0-22 15,4 0-15-15,4 10 21 0,1-10 2 0,0 0-12 16,10 0-15-16,3 0-16 0,0 0 9 16,0-17 11-16,29 17-100 0,3 0 14 15,-9-17-24-15,2 17-13 0,4 0-14 16,0 0 39-16,27-8-24 0,-27 8 114 15,-4 0 9-15,-1 0 18 0,-3 0-4 16,-3 0 0-16,2 18 11 0,-13-18 34 16,-5 0 38-16,-2 0 24 31,0 14 14-31,-22-14 72 0,-14 0-120 0,13 0-13 16,-2 0-38-16,-6 0 14 0,-1 0-21 0,-35-19 2 0,31 19-4 0,0 0 4 15,4-20 33-15,1 20-10 0,4 0 24 16,-11-10 52-16,25 10-53 15,3 0-38-15,6 0 21 0,2 0-25 16,2 0 4-16,22 24-35 0,-22-24 17 0,36 0-41 0,-11 13-30 31,6-13-60-31,37 0-218 0,-35 0 207 0,1 0 27 0,0 0 50 0,-4 0 26 16,-6 0 20-16,17 0 63 16,-30 0 5-16,-3 0 34 0,-8 0 36 0,0 0 27 15,-38 0 153-15,13 0-178 0,-6 0 1 16,-2 0-19-16,-8 0-6 0,-2 0 2 15,-44 0 42-15,44 0-81 0,1 0-46 16,3 0-1-16,7 0 1 0,9 0 2 0,-12 0-41 16,24 0 22-16,6 0 20 15,5 0-41-15,0 0 31 0,50 0-131 16,-22 0 77-16,5 0-68 0,5 0-15 16,6 0-36-16,2 0-33 15,39 0-123-15,-44 0 236 0,-5 0 49 16,-3 0 26-16,-4 0 5 0,15 0 1 15,-34 0 27-15,-3 0 34 0,-7 0 43 0,0 0 54 0,0 0 24 16,-67 0 157 0,35 0-211-16,-6 0-13 0,-7 0-31 0,-2 0 13 0,-61 0 50 15,56 0-98-15,1 0-24 16,1 0-35-16,8 0 19 0,5 0 23 0,-7 0-40 16,29 0-25-16,7 0 10 0,6 0 40 15,2 0-4-15,31 0 16 0,-13 0-38 0,7 0-11 16,5 0-25-16,5 0 3 0,5 0-4 15,44 0-68-15,-39 0 78 0,2 0 16 16,-2 0 16-16,-2 0-11 16,35 14 28-16,-45-14-17 0,0 0 13 0,-11 0 7 15,-4 0-32 1,-9 12 72-16,-3-12 17 0,-6 0 4 0,-35 0-25 0,10 0-10 16,-5 0 21-16,-8 0 3 0,-49-16-52 15,38 16-12-15,-1 0-13 0,2 0-28 0,4-13 75 16,-28 13-36-16,47 0 39 15,3 0-57-15,11 0 9 0,4 0-2 0,7 0-13 16,26 0-18-16,-26 0 9 0,42 0-30 16,-13 0 6-16,0 0-10 0,41 0-65 15,-35 0 84-15,-1 0 12 0,0 0 27 16,-1 0 10-16,-2 0-4 0,19 0 15 0,-27 0 7 16,-6 0 14-1,-5 0 2-15,-5 0-17 0,-5 0 31 0,-2 0-42 0,-27 0 53 16,4 0-53-16,-3-17 38 15,-9 17 2-15,-43 0 24 0,33-12-43 16,0 12-20-16,-4 0 26 0,7 0-34 16,6 0 3-16,-19 0-21 0,35 0 12 15,7 0 23-15,8 0-25 0,5 0 13 0,25 0-97 16,-1 0-8-16,1 0-114 0,7 0-93 16,5 0-115-16,3 0-50 0,40 0-321 15,-43 0 537-15,-2 0 64 0,-6 0 6 0,-5 0-33 16,11-13-348-16,-26 13 271 15,-9 0 18-15,0 0-17 0,0 0 38 0</inkml:trace>
  <inkml:trace contextRef="#ctx0" brushRef="#br0" timeOffset="74807.5374">12497 8735 408 0,'5'0'37'0,"1"0"28"16,5 0 165-16,-4 0-59 0,-2 0 21 0,1 0 22 15,-4 0 35-15,3 0 154 0,-3 0-211 16,0-17-12-16,-2 17 1 0,2 0-9 16,-2 0-20-16,0 0 139 0,0 0-159 15,0 0-14-15,0 0-21 0,0 0 14 16,0 0 127-16,0 0-104 0,0 0 4 16,0 0 12-16,0 0 26 15,0 0-8-15,0 0 99 0,0 0-177 0,0 0-25 16,-17 0-6-16,17 0 10 15,0 0 19-15,-14 0 71 0,14 0-86 0,-19 0-41 16,8 0 14-16,1 0 35 0,-17 0 96 16,16 0-88-16,-7 0-11 15,5 0 16-15,-1 0-1 0,2 0 35 0,-16 0 65 16,14 0-112-16,-2 0-18 0,1 11-40 16,-4-11 7-16,-10 0-16 0,13 0 2 15,0 0-14-15,-1 0-14 0,3 0 13 16,-15 0-2-16,15 0 1 0,-1 0-5 15,2 0 3-15,-3 0-3 0,-1 0 1 16,-11 0-3-16,9 0 11 0,2 0-2 0,3 0 27 16,-2 0-33-16,-16 0 0 0,17 0-13 15,-1 0 14-15,-1 0 14 0,1 0-17 16,0 0 18-16,-13 0-12 0,13 0 3 16,3 0-19-16,-1 0 4 0,-1 0 12 15,-12 0 8-15,10 0 8 0,2 0-19 16,-1 0-6-16,0 0 5 0,0 0-7 15,-17 0 17-15,16 0 9 16,1 0-2-16,1 0-16 0,0 0 1 16,-12 0-28-16,16 0 44 0,-2 0-18 15,1 0 7-15,1 0 0 0,-1 0-7 0,-14 0 24 0,14 0-30 16,-2 0 3-16,-2 0-15 0,2 0 17 16,-21 0 23-16,19 0-8 0,-4 0-2 0,3 0-7 15,-1 0 2-15,-4 0-7 16,-12 0 9-16,19 0-8 0,-1 0 7 15,2 0 11-15,-3 0 11 0,-7 14 96 16,11-14-47-16,2 0-13 0,-2 8-41 16,2-8 12-16,2 0-23 0,-8 0 1 62,9 0-15-46,3 0-1-16,-1 0-1 15,3 0-17-15,2 0 27 0,1 0-39 0,0 0-43 0,0 0-198 16,0 0-183-16,0 0-273 16,24 0-1546-16,-7 0 970 15,-17-18 313-15</inkml:trace>
  <inkml:trace contextRef="#ctx0" brushRef="#br0" timeOffset="76134.2862">10992 6395 621 0,'0'0'15'0,"0"0"-19"16,8 0 23-16,-8 0-9 0,7 0 96 15,-7 0 0-15,0 0 56 0,0 0 36 16,0 0-26-16,0 0-2 0,0 0 81 15,0 11-142-15,-16-11-12 0,16 0-3 0,0 0 5 16,0 0-16-16,-11 0 55 0,11 0-64 16,0 0 16-16,0 0 28 15,0 0 54-15,0 0 221 0,0 0-174 16,0 0 14-16,0 0 1 0,0 0 20 16,0 0-17-16,0 0 151 0,0 0-211 0,0 0-77 15,0 0 6-15,0 0-21 16,19 19 54-16,-19-19-103 0,17 13 15 15,8-13-17-15,-6 0-34 0,0 0-2 16,6 0-2-16,4 0-17 16,31 0 75-16,-27 0-44 15,0 0 10-15,1 0-40 0,1 0 15 0,30 0 21 0,-37 0-5 16,2 0-7-16,-2 0 9 0,-1 16-10 16,-3-16 12-16,21 0-7 15,-24 0-4-15,0 12-7 0,0-12 9 0,-1 0 23 16,26 0-43-16,-28 0 6 0,4 0 11 0,-2 0 3 15,1 0 19-15,-3 0-38 16,20 0-4-16,-23 0-15 0,3-14 37 0,0 14-11 16,0 0-31-16,14 0 34 15,-15 0-15-15,0 0 27 0,-2 0-6 16,-2 0 28-16,1 0-41 0,14 0-11 16,-14 0 13-16,0 0 18 0,2 0-9 15,0 0 10-15,14 0-15 16,-16 0 9-16,2 0-2 0,-2 0 5 0,0 0 5 15,1 0 20-15,8 0 69 0,-12 0-26 0,0 0-29 16,0 0 12-16,0 0 22 0,10 0 60 16,-12 0-93-16,3 0-37 0,0 0 0 15,1 0-6-15,0 0-16 0,15 0-24 16,-15 0 18-16,1-17 17 0,-2 17 13 16,-1 0-4-16,7 0 4 0,-8-15-21 15,-2 15-1-15,-2 0 1 0,3 0 11 0,-1 0-1 16,11 0 9-16,-12 0 11 0,0 0 19 15,0 0-5-15,4 0 1 16,7 0-11-16,-5 0-11 0,-3 0 4 16,3 0-17-16,5 0 5 0,-3 0-13 15,17 0 1-15,-16 0-13 0,-1-20 23 0,-1 20-3 0,-3 0 7 16,8 0 19-16,-11 0-21 16,-1 0-1-16,-1 0 2 0,-1 0-13 15,7 0-16-15,-8 0-42 0,-2 0-89 0,1 0-143 16,-1 0-153-16,4 0-281 0,-1 0-1268 15,-5 0 835-15,2 0 329 0</inkml:trace>
  <inkml:trace contextRef="#ctx0" brushRef="#br0" timeOffset="77125.1174">11497 7810 2024 0,'0'0'45'0,"0"0"-8"16,0 7 53-16,0-7 32 16,0 0 65-16,0 0 72 15,0 7 275-15,0-4-268 0,0 2-32 0,18-2-13 16,-18-2 23-16,0-1-28 0,12 0 167 0,-12 0-242 31,8 0-3-31,-8 0-27 0,11-16 20 0,3 2 12 16,-7 14-71-16,1-24-11 0,4 8 3 15,-4-3 20-15,1-1-27 0,6-24 31 0,-7 22-32 0,-1-1 6 0,-3-2 10 16,2 1-7 0,2-25 40-1,-3 24-55-15,1 0 14 0,-3 0-17 0,2 3 2 0,3-1-6 16,6-15 45-16,-6 21-31 0,0 0 7 0,2 2 3 0,-1 1 0 15,5-6 71-15,-11 12-70 16,1 3 6-16,0 2-22 0,-2 3-1 0,-2-1-22 16,0 1 36-16,0 0-16 0,0 0 8 15,0 0-17-15,0 0 2 16,0 0-7-16,0 0-9 0,0 0-4 0,0 0 13 16,0 0 12-16,0 0 12 0,19 17 77 15,-19-17-79-15,15 24 1 0,-15-24-8 16,23 26-1-16,-12 6-5 0,8-11-44 15,-8 4 0-15,1 2 0 0,-1 4 0 16,1 1 0-16,8 32 0 16,-6-32 0-16,-3-3 0 0,0-2 0 0,0-4 0 15,5 14 0-15,-7-25 0 0,-2-1 0 0,-2-5-42 16,-1 1-86-16,2-4-102 16,1 0-530-16,-5-3 229 0,-2 0-71 15,1 0-150-15,-1 0-153 0,0-25-965 0,0 4 990 16,0 21 194-16,-18-25 214 0</inkml:trace>
  <inkml:trace contextRef="#ctx0" brushRef="#br0" timeOffset="77495.1068">11679 7613 762 0,'0'0'116'15,"0"0"82"-15,0-14 78 0,0 14 362 16,0-10-370-16,0 10-10 15,0 0-8-15,0 0 53 16,0 0 23-16,0 0 405 0,0 0-387 0,0 0-54 16,0 0-23-16,0 0-19 0,0 0 11 15,29 0 358-15,-13 0-334 0,8 0-52 0,1 0-62 0,3 13-54 16,36-13-13 0,-34 0-101-16,-1 0-11 0,-4 0 8 0,-8 0-25 15,1 0-38-15,-8 0-240 0,-10 0-65 16,0 0-175-16,-28 0-400 0,5 16-473 15,-28-16-1102-15</inkml:trace>
  <inkml:trace contextRef="#ctx0" brushRef="#br0" timeOffset="80410.5101">11627 6671 1946 0,'0'0'172'0,"0"0"-9"15,0 0 45-15,0-13-5 0,0 13 18 16,0 0 21-16,0 0 278 0,0 0-308 15,0 0-27-15,0 0-38 0,0 0 13 16,0 0-19-16,0 17 126 0,0-17-179 16,0 0 17-16,0 17 8 0,0-17-12 15,-15 22 107-15,15-12-125 0,0-1-1 0,0-2 12 16,0-2-13-16,0 0-20 0,0 2 32 16,0-5-68-16,0 0 7 15,0-2-19-15,0 0-3 0,0 0-32 0,0 0-20 16,0 0-45-1,0-21-13-15,18 21-26 0,-18-20-28 16,17-1-39-16,-17 7 102 16,11 0 15-16,-11 1 0 15,11 1-9-15,-3-10-24 0,-4 10 68 0,-4 4 30 0,3 3 25 0,-3 1 2 16,0 1 20-16,0 1 30 0,0 2-50 16,0 0-10-16,0 0 20 0,0 0-25 0,0 0 29 15,0 0 1-15,0 0-16 0,0 0-20 0,0 0 21 16,0 14-2-16,0-1 11 0,0-13-1 15,20 12-33-15,-20-3 13 16,0 0-42-16,20-2 42 0,-4 11 6 0,-16-11 54 16,17-1-73-16,-10 1 14 0,0-2 22 15,4 2-54-15,-6-5 18 16,-2 1-8-16,1-3 22 0,-2 2 13 0,0-2-4 16,-2 0-1-16,0 0-17 0,0 0 9 15,0 0-4-15,0 2 26 0,0-2 5 16,0 0-32-16,0 0-18 0,-16 0 4 15,16 0 15-15,0 0 3 0,-23 0 24 0,6 0-42 16,5 0 10-16,-1 0-1 16,2 0 10-16,-11 15-25 0,12-15 6 15,2 0 5-15,1 0-8 0,2 0 60 16,3 0-48-16,0 0-28 0,2 0 0 16,0 0 27-16,0 0-24 0,0 0-20 0,0-17-123 15,18 17 52-15,-18-15-7 0,0 15-40 16,13 0-26-16,-13 0-19 0,0-7-202 15,0 7 245-15,9 0 20 0,-9 0-10 16,0 0-28-16,0 0-186 0,0 0 190 16,0 0 43-16,0 0-17 15,0 0-25-15,0 0-8 0,0 0-168 0,0 0 261 16,0 0 59-16,0-14 65 0,0 14 39 16,0 0 52-16,0-14 247 0,0 14-152 15,0 0-4-15,0 0-16 0,0 0 14 0,0 0-24 16,0 0 206-16,0 0-151 0,0 0 39 15,0 0 13-15,0 0 25 16,0 18 210-16,0-5-320 0,0-13-51 0,0 14 5 16,0-5 8-16,0 3 23 15,0 13 227-15,0-10-235 0,0 2-20 16,0 2-43-16,17 2-5 0,-17 16 33 16,0-17-94-16,0-2-31 0,12-2-5 0,-12-2-13 15,0-3-7-15,0 7-9 0,0-14-58 16,0-1-92-16,0-3-174 15,0 2-122-15,0-2-1161 16,0 0 559-16,0 0-197 16,0-18 334-16</inkml:trace>
  <inkml:trace contextRef="#ctx0" brushRef="#br0" timeOffset="81781.823">11850 8007 1867 0,'0'0'117'0,"-16"0"320"16,16 0-119-16,0 0 18 0,0 0 59 16,0 0 59-16,0 0 400 0,0 0-585 15,0 0-56-15,0 0-58 0,0 0 10 0,0 0 20 16,0 14 245-16,16-14-202 0,-16 14 0 16,0-14-47-16,0 22-8 0,0 11 68 15,0-12-140-15,0 4-17 0,0 1-13 16,0 4 6-16,0 1-18 0,0 32 79 15,0-29-60-15,0-5 0 16,0 1-15-16,0-2 6 0,0 16-24 16,0-27-41-16,0-3-16 0,0-1 5 0,0-4-5 15,0-2-13-15,0 1-101 0,0-6-11 16,0 0-48-16,0-2-35 0,0 0-48 0,0 0-438 16,0-19 305-16,0 19-7 15,0 0 50-15,0-19-116 0,0 19-4 16,0-15-617-16,0 3 654 0,0 12 17 15,0-10 46-15,0 10-19 0,0-9-222 16,0 3 440-16,0 6 79 0,0-4 21 0,0 3 40 16,0-1 0-16,0 0 14 0,0 2 25 15,0-2 18-15,0-1-7 16,0 1 24-16,0-1 26 0,0 0 203 0,0 2-73 16,0-1 45-16,0 2-13 0,0 0 14 15,0 0-11-15,0 0 144 0,0 0-206 0,0 0-1 16,0 0 9-16,0 16 32 0,0-16 248 15,0 12-201-15,0-12 12 0,0 12 5 16,0-12-3-16,0 10-76 0,0-3 53 16,0-2-153-16,0 0 5 0,0 0-10 15,0 0-15 1,0 2 25-16,0-3-59 16,0 1-22-16,0-3-2 0,0 1 28 0,0-2-6 0,0 2 77 0,0-3-66 0,0 0 21 15,0 0-15-15,0 0 42 16,0 0 11-16,0 0-63 0,0 0-42 15,0 0-5-15,0 0 17 16,0-16-3-16,0 1 11 16,0 15-36-16,0-16 0 0,-16 16-11 15,16-18-3-15,-12 1 1 0,12 11 22 0,0 1 25 0,-10 2-31 16,10-1 25-16,0 1 18 0,-7 1 107 16,3-1-77-16,3 3 6 0,-1 0-16 15,2 0 8-15,0 0 71 0,0 0-75 0,0 0-30 16,0 0 15-16,20 0-8 0,-20 0-6 15,18 0-13-15,9 0-5 0,-13 0-8 0,3 0 5 16,-4 0 1-16,11 17 1 16,-15-17-10-16,0 0 5 0,-3 0 11 15,1 0-7-15,-7 10 43 0,6-10 48 16,-6 0-38-16,0 0-11 0,0 0-12 0,0 0 20 16,-17 7 49-16,17-7-29 15,-23 6 15-15,23-2 24 0,-24 3 15 16,24 0 4-16,-36 13 68 0,27-13-147 0,9 5-31 15,-14-3-37-15,14 1-88 0,-7 4-431 16,5-11-60-16,2 2-297 16,0-5-359-16,0 0-374 0,0 0 270 0</inkml:trace>
  <inkml:trace contextRef="#ctx0" brushRef="#br0" timeOffset="84839.7783">13550 10453 1017 0,'0'0'180'16,"0"0"-7"-16,0 0 44 0,0 0-16 0,0 0 25 15,0 0-18-15,0 0 128 16,0 0-187-16,0 0-42 0,0 0-2 0,0 0-25 15,0 0-1-15,0 0-18 0,-19 0 6 16,19 0 22-16,0 0 3 0,-16 0-3 16,3 0 118-16,3 0-112 0,-1 0 4 15,0 0-10-15,-1 0 17 16,-12 0 70-16,8 0-114 0,-2 18-19 16,3-18-27-16,0 0 29 0,-2 0-19 15,-14 0 10-15,15 11-43 0,2-11 13 0,0 0-10 16,-3 0 4-16,3 0 18 0,-17 0 2 15,15 0-22-15,0 0 2 0,-1 0 4 16,1 0-12-16,-18 0 27 0,19 0-21 16,-4 0 18-16,3 0-27 0,-1 0 4 0,-2 0 26 15,-16 14-5-15,17-14 0 16,0 0-9-16,-3 0-16 0,4 0 64 0,-3 0-22 16,-19 0 50-16,17 0-38 15,3 0 6-15,-3 14-15 0,0-14 1 16,-12 0-29-16,16 0 5 0,5 0 11 15,-1 0-22-15,1 0 0 0,2 0-37 0,-12 0 21 16,9 0 6-16,5 0 36 0,-2 0-21 16,-2 0-11-1,4 0 27 1,-10 0-36-16,8 0 10 0,1 0-10 0,-5 0 14 16,0 0 11-16,-18 14 11 0,14-14-15 0,-1 0-6 15,0 0-9-15,-5 12-6 0,3-12 27 0,-20 9 20 0,23-9-16 0,0 8-21 16,2-8 15-16,3 0 12 15,3 3-12-15,-7-1 0 0,9-2-37 0,2 0 22 16,1 0-21-16,-2 0 42 16,-7 0 0-16,7-15 31 0,-4 15-57 0,-1 0 4 15,-1 0 27-15,-3 0-42 16,-25 0 32-16,20 0-48 0,-2 0 27 0,-3 0 15 16,-1 17-10-16,-25-17 10 0,30 0-15 15,3 0-10-15,-2 12 4 0,1-12 37 16,6 0-6-16,-8 8-21 15,14-8-30-15,-4 0 26 0,-1 0 25 16,1 2-20-16,-9 2 21 0,-6-1 0 0,-4 2 4 16,16 0-41-16,2-3 11 0,-3 1-1 15,0 1-4-15,-1-3 25 0,-14 7-4 16,16-6-16-16,-1 2 0 16,1-3 47-16,0 1-37 0,-16 2 35 15,17-4-56-15,-1 0 16 0,1 0-11 16,-1 0 16-16,4 0-10 0,-10 0 21 0,9 0-16 15,2 0 0-15,0 0-15 0,-2 0 45 16,-2 0-35-16,-17 0 21 0,13 0-27 16,-1 0 26-16,0 0-9 0,0 0-6 15,-17 14 11-15,20-14-7 0,-1 13 6 16,3-13 0-16,0 0 5 0,-1 9 2 16,-11-9-13-16,13 6-9 0,2-6 30 15,-3 3-35-15,0-3 16 0,0 3 5 16,-17 1-37-16,16-2 46 15,0 0-9-15,-2 1 44 0,5-2 15 0,-13 4 63 16,18-1-79 0,-3-3-18-16,6 0-15 0,-1-1-2 0,4 0-23 0,-3 0 20 0,5 0-2 15,0 0-8-15,-2 0-6 16,1 0-22-16,1 0-263 0,0 0-146 16,0 0-262-16,0 0-319 0,0 0-122 0,0-16 260 0</inkml:trace>
  <inkml:trace contextRef="#ctx0" brushRef="#br0" timeOffset="86361.9965">11780 8984 1125 0,'0'0'79'0,"10"-15"249"0,-10 15-77 16,0 0-23-16,10-13-15 0,-10 13-3 16,9-10 183-16,-6 10-161 0,-3-9 38 15,4 9 3-15,-2-6 59 0,0 6-8 16,-2-4 243-16,0 1-379 0,0 3-41 16,0-1-24-16,0 1 33 0,0 0 3 0,0 0 163 15,0 0-200-15,0 0-4 16,0 0-28-16,0 0 19 0,0 0 136 15,0 0-132-15,0 21-26 0,-15-21-36 16,15 24 16-16,0-10-20 0,-20 19 43 0,6-16-73 16,14-1-3-1,-4-2 0-15,4 0-16 0,0 9 9 0,-7-18-18 0,7 1 16 16,0 2 7 0,0-8-16-16,0 0-14 0,0 0-29 15,24-24-105-15,-10 24 50 16,-14-21-24-1,18 21-21-15,-7-24-11 0,-1 11-7 0,5-11-52 0,-15 14 154 0,11 0 31 16,-6 2 11-16,1 0 3 0,0 3 14 16,-3 0 22-16,0 5-20 0,1-2-15 0,-4 2 9 15,0 0-28-15,0 0 40 0,0 0 14 16,0 0 17-16,0 0-19 0,26 17 14 16,-3-17 7-16,-23 20-20 0,19-20-10 15,-19 16-17-15,20-16 14 0,-11 18-17 47,8-5 21 0,-11-13 7-47,-6 9 13 0,11-5 12 0,-5-4-2 16,1 4 17-16,-4-1-25 0,-1-3-3 0,-2 0 9 0,2 0 0 0,-2 0 0 15,0 1 37-15,0 0-44 0,0 2-12 0,-21 0-19 16,21 0 2-16,-20 3-11 0,-7 0 16 0,10-3-14 0,1 2 13 0,0-2 1 0,-1 2-8 0,-7 2 16 0,9-3-4 0,9-1 14 0,3-1 12 0,-3 1-7 0,5-3 16 15,1 0-50-15,0 0 21 0,0 2-4 16,0-2 3-16,0 0 0 0,0 0-13 16,0 0-8-16,0 0 3 0,0 0 1 0,0 0-8 15,18 0 5-15,-18 0-17 0,0 0 30 16,10-14 3-16,-10 14-15 16,0 0 33-16,0 0-31 0,0 0-4 0,0 0 10 15,0 0 20-15,0 0-21 0,0 0 64 16,0 0-25-16,0 0 27 0,0 19 17 15,0-19 21-15,0 20 16 0,0 2 163 16,0-6-112-16,24 3 44 31,-24 3-30-31,16 2-43 16,3 26-50-16,-19-25-94 0,12 2 0 16,-12 0 0-16,13-2 0 0,-13-4 0 0,12 13 0 0,-4-17 0 0,-5-6 0 0,1-4-70 15,-2-1-204-15,1-2-1053 0,-3-4 223 0,2 0-197 16,-2 0-146-16,0-26 173 0,0 26 400 0</inkml:trace>
  <inkml:trace contextRef="#ctx0" brushRef="#br0" timeOffset="87100.3492">11859 9898 1148 0,'-3'9'114'0,"-1"-9"325"15,2 3-126-15,1-3-61 0,1 5 3 16,0-5 16-16,0 3 33 0,-2 3 425 15,2-2-356-15,0 0-46 0,0-2-61 16,0 0-44-16,0 2 179 0,0-3-192 16,0-1 34-16,0 1-12 0,0-1 19 0,0 0-46 15,0 0 25-15,0 0-197 16,15 0-17-16,-15-24-6 0,0 24-10 0,12-37 1 16,-12 23-9-16,9-6-12 0,-2 0-34 15,-2-1-10-15,3-1-7 16,5-25-16-16,-7 24 56 0,-1 1 22 0,1 5-3 15,-2 2 14-15,1-9 7 0,-3 19 3 0,0 0-21 16,-2 3 25-16,3 0 3 0,-1 1-7 16,-2-1 17-16,0 2-20 15,0 0 1-15,0 0 18 16,0 0-15-16,0 0 33 0,0 0-28 0,0 0 11 16,0 0 4-16,0 0-5 0,0 0 7 15,22 17 48-15,-22-17-36 0,20 17 1 0,-20-17-3 16,15 19-17-16,2 6 40 0,-7-11-32 15,1 3-6-15,-1-2-3 0,-1 2-14 16,0-1-12-16,5 14 8 16,-8-18 2-16,1 2-17 0,-2-2-7 0,-1-4-2 15,3 7-112-15,-3-9-10 0,-1-3-98 16,-2 2-129-16,0-5-61 0,-1 2-111 16,3-2-777-16,-3 0 608 0,0 0 3 0,0 0-22 15,0 0-20-15,0 0-262 0</inkml:trace>
  <inkml:trace contextRef="#ctx0" brushRef="#br0" timeOffset="87346.2545">11939 9814 2964 0,'-6'0'124'0,"0"18"478"15,3-18-122-15,3 0-53 0,0 15-71 16,0-15-18-16,22 14 162 0,-22-4-328 16,30-10-70-16,37 5-293 15,-42-5-47-15,-6 0-157 16,3 0-250-16,0 0-186 0,9 0-1422 16,-18-16 1447-16,-4 16 250 0</inkml:trace>
  <inkml:trace contextRef="#ctx0" brushRef="#br0" timeOffset="87936.0636">11966 10147 1043 0,'0'-5'117'16,"0"-8"266"-1,0 5-96-15,0-1-35 0,0 3 47 16,0 1 21-16,0 0 458 0,0 4-368 0,0 1 14 15,0 0-72-15,0 0-57 0,0 0-21 16,0 0 325-16,0 0-242 0,0 0-36 0,0 0-81 16,0 17-40-16,0-4 79 0,0-13-153 15,0 16 35-15,0-5 0 0,0 1 5 16,21 34 156 0,-21-30-297-16,13 4-25 0,-13 16 0 0,8-19 0 15,-8-2 0-15,0-1 0 0,0 1-18 16,0 7-203-16,0-15-19 0,0-2-117 0,0-2-166 15,0 0-107-15,0-2-205 16,0-1-1054-16,0 0 819 0,0 0 150 0,0-21 234 16,0 21 149-16</inkml:trace>
  <inkml:trace contextRef="#ctx0" brushRef="#br0" timeOffset="88452.6424">11956 10340 1541 0,'-2'0'109'0,"2"0"55"0,-1 0 265 16,-1 0-259-1,2 0-17-15,0 0 17 0,0 0 1 0,0 0 5 0,0 20 180 16,0-20-199-16,15 12-18 0,-15-12-4 16,0 11-13-16,0-11 130 0,0 0-132 15,0 8-2-15,0-8-10 0,0 0 12 16,0 0-13-16,0 0 96 15,0 0-135-15,0 0-7 0,0 0-27 0,0 0 0 16,0 0-22 0,0 0 11-1,0 0 37-15,0 0-66 0,0-19-16 0,0 19 0 0,0 0-17 16,0-18-7-16,-15 3 0 0,15 15 29 0,0-13 70 16,-18 13-58-16,18-4 16 0,-9-2-53 15,9 6 42-15,-6 0-15 0,6-2 43 0,-5-1-16 16,5 3 28-16,0 0 21 0,0 0-7 15,0 0 8-15,0 0-10 0,0 0 24 16,22 0-47-16,-22 0-19 16,23 0-23-16,-5 0 43 0,-5 0-30 15,2 0-21-15,18 0 41 0,-20 0-19 0,0 0 14 16,1 0-54-16,-6 0 14 16,8 0 71-16,-9 0 33 0,-4 0-46 0,1 0 23 15,-2 0-6-15,-2 0 5 0,0 0 71 16,0 0-52-16,0 0-3 0,0 0-4 0,-18 0 60 15,18 0 205-15,-20 0-145 0,20 0-40 16,-14 15-46-16,14-15-18 0,0 23-39 16,-16 4-16-16,16-12-21 0,-10 0-36 15,10-1-85-15,-8 2-155 0,4 7-935 16,4-18 116-16,0 0-345 0,0-5 115 16,0 4 259-16</inkml:trace>
  <inkml:trace contextRef="#ctx0" brushRef="#br0" timeOffset="89721.1189">12094 9903 379 0,'0'0'26'0,"0"0"2"16,0 0 21-16,0 0 5 0,0 0 35 15,0 0 226-15,0 0-71 0,0 0-8 16,0 0-4-16,0 0-15 0,0 0 130 15,0 0-200-15,0 0-13 0,-15 0-25 16,15 0 7-16,0 0-20 0,0-19 33 16,0 19-72-16,0 0 13 0,0 0 42 15,0 0 45-15,0 0 202 0,0 0-181 16,0 0 12-16,0 0 0 16,0 0 22-16,0 0 3 0,0 0 112 0,0 0-208 15,0 0-35-15,0 13-23 0,0-13 10 16,0 0 38-16,0 9-76 0,0-9 33 0,0 0 11 15,0 0 34-15,0 8 56 16,23 0 176-16,-23-2-187 0,0 2-9 0,20 0-24 16,-20 4-13-16,18 7 50 0,-18-6-129 15,10-2-17-15,-10-2-24 0,0-1-60 16,10-2-138-16,-8-2-745 0,2-4 47 16,-4 0-278-16,0 0-157 0,0-19 147 15</inkml:trace>
  <inkml:trace contextRef="#ctx0" brushRef="#br0" timeOffset="94564.0288">21466 2328 1387 0,'0'0'85'0,"-2"3"82"15,2 4 328-15,0-6-194 0,0 3 71 16,0 1 103-16,0-1 138 0,19 11 459 16,-19-7-561-16,0-1-50 0,0 0 15 15,12 1 52-15,-12-2-72 0,0 10 156 16,0-14-463-16,0 5-118 0,8-4-31 16,-8-1 0-16,6 0 0 0,-2-2 0 15,3 0 0-15,2-24 0 0,4 24 0 16,-1-39 0-16,19-19 0 0,-12 23 0 15,0-2 0-15,-1-7 0 0,-2-2 0 16,18-43 0-16,-19 43 0 0,0-4 0 16,-4 0 0-16,0 0 0 0,1 3 0 15,4-39 0-15,-8 45 0 0,-1 7 0 16,2 1 0-16,-2 2 0 0,6-14 0 0,-7 25 0 16,1 3 0-16,-1 1 0 15,4 0 0-15,-4 3 0 0,5 0 0 0,-7 4 0 16,0 2 0-16,1 2 0 0,-3 2 0 15,-2 3 0-15,0 0 0 16,2 0 0-16,-2 0 0 0,5 29 0 0,2-12 0 16,13 21 0-16,-6-12 0 0,3 9 0 0,-1 4 0 15,4 2 0-15,14 49 0 0,-15-44 0 16,-3 7 0-16,1-2 0 16,-1-5 0-16,-1-3 0 0,12 40 0 0,-16-42 0 15,-1-4 0-15,1-7 0 16,-3-3 0-16,-2 2 0 0,8 15 0 0,-8-31 0 31,2 0 0-31,-5-5 0 0,0-1 0 16,8-2 0-16,-7-5 0 0,-2 0-162 0,1 0-213 0,1-22-290 0,1 22-254 15,7-21-1441-15,-7-6 1085 0,1 14 146 16,-2-3 410-16</inkml:trace>
  <inkml:trace contextRef="#ctx0" brushRef="#br0" timeOffset="94987.1601">21699 2128 3378 0,'0'0'167'15,"0"0"118"-15,0 0 111 16,0 0 527-16,19 0-425 0,-19 0 23 15,15 0-1-15,-4 0 100 16,6 0-199-16,24 0 28 0,-13 0-436 0,5 0-13 16,1 15 0-16,6-15 0 0,44 12 0 15,-42 0 0-15,1-12 0 0,-7 11 0 0,-6-11 0 16,-2 8 0-16,6-5 0 0,-22 1-49 16,-7-1-143-16,0-3-150 0,-3 0-279 15,-1 0-1249-15,-1 0 468 0,0-20-25 16,0 20 241-16</inkml:trace>
  <inkml:trace contextRef="#ctx0" brushRef="#br0" timeOffset="96134.8218">22104 2213 607 0,'0'0'48'16,"0"0"214"-16,0-15-42 0,0 15 21 15,0 0 2-15,0 0-13 0,0 0-23 16,0 0 86-16,0 0-194 0,0 0-15 16,0 0 18-16,0 0 17 0,0 0 34 15,0 0 257-15,0 0-174 0,0 0 38 16,0 0 5-16,0 0-5 0,0 0 153 0,0 0-296 16,0 0-44-16,0 0-11 15,20 0-9-15,-20 0-31 0,12 0 117 16,-12 0-90-16,0 0 85 0,0 0-17 0,8 16 26 15,-8-16 13-15,9 20 140 16,-9-20-148-16,7 18-4 0,-2-5-19 0,-1 0 11 16,11 20 187-1,-6-15-185-15,0 1-16 0,4 2-3 16,-1 5 3-16,17 18 89 16,-15-23-165-16,-1 4-36 0,1-4-13 0,-2-1-10 0,-2-2-13 0,5 7-147 15,-11-16-57-15,-1-2-113 16,-2-4-198-16,-1-1-178 0,0-2-1407 0,-20-23 805 15,20 23 78-15,-18-28 401 0</inkml:trace>
  <inkml:trace contextRef="#ctx0" brushRef="#br0" timeOffset="99669.8615">13420 8518 1153 0,'0'0'89'0,"0"-3"49"0,0 3 58 16,-17 0 56-16,17 0-40 0,0 0 177 15,-16 0-230-15,16 0 6 0,0 0 35 16,-11 0 37-16,11 0 22 0,-14-14 216 15,10 14-314-15,-1 0 16 0,3 0-59 16,-4 0 10-16,-2 0 67 0,4 0-102 16,2 20-18-16,1-20-26 0,-3 16-11 0,2-16-37 15,2 30 0-15,0-18-2 16,0 0 22-16,0-3-32 16,0-1 26-16,20 10-33 15,-20-12 12-15,16-2 17 0,-16 0-17 16,20-4-29-16,-20 0-17 0,34 0-144 15,-26 0 91-15,-1 0-41 0,1-18 19 16,-8 18 2-16,6-18-78 0,-6 0 114 0,0 18 48 16,0-22 15-16,-18 10 22 0,18 0 34 0,-18-12-26 15,-7 12-13-15,13 3 11 0,0 1 28 63,12 3 4-63,-21 0 7 0,12 1 51 0,-4 4-31 15,6 0 6-15,7 0-11 0,-5 21 33 16,5 0 55-16,0-21-70 0,0 25-40 0,0-8-9 0,21 0-1 16,-21-5-12-16,20 10 8 0,2-13-16 0,-10-1-48 0,-1-8 49 0,0 0-14 0,14 0 5 0,-16 0-71 0,-2 0-3 0,-1-26-30 0,-6 26-14 15,7-25 32-15,-7-6-2 16,0-1 67-16,-25 7 37 16,25 13 36-16,0 3 17 0,-17 9 24 15,17-9 7-15,0 9-21 0,-14 0 92 0,14 0-107 16,0 0-9-16,0 19-30 0,0-19-3 15,0 15-11-15,20 6-60 0,-20-21-152 16,0 17-209-16,23-17-197 0,-23 9-235 0,13-9-869 16,-1 0 1150-16</inkml:trace>
  <inkml:trace contextRef="#ctx0" brushRef="#br0" timeOffset="118250.4687">23292 2113 373 0,'2'0'48'0,"-2"0"11"0,1-8 20 15,-1 8 27-15,0 0 41 0,2-9 39 16,4 5 262-16,-4 1-232 0,3 1-13 16,-1-1-2-16,1-1 15 0,0 1-11 0,7-3 218 15,-9 2-159-15,-1 4 54 0,1-3 43 16,-2 2-21-16,0 1-46 16,-1 0 174-16,0 0-279 0,0 0-2 0,0 0-8 15,0 0 82-15,0 0 343 16,0 0-356-16,0 0-53 0,0 0-67 15,0 0 7-15,0 0 75 0,0 0-140 16,0 0-36-16,-14 0-20 0,14 0 35 0,-10 0-22 16,-7 0 54-16,6 0-56 0,-2 25 11 15,-3-25 7-15,0 27-25 0,-16 10 24 16,15-20-39-16,2 10 11 0,1-6-1 16,4-3-10-16,1 1-9 0,1 15-18 15,8-22 16-15,0 5 0 0,0-7 22 16,26 1-16-16,6 2-5 0,-13-6-21 0,2-5 4 15,-1-2 7-15,1 0-24 16,0 0 33-16,16 0 3 16,-21 0 27-16,-1 0-26 0,-3 0 5 0,1 0 6 15,-4 0-1-15,6 0 3 0,-10 0-4 0,0 0-12 16,-1 0 18-16,-3 20 10 16,-1-6 44-16,0-14-12 0,0 20 22 0,0-7 4 15,-24 4 24-15,2 16 14 16,22-16-88-16,-33-1-29 0,15 4 0 15,-2-3 0-15,1-3 0 0,-25 10 0 0,22-11 0 16,3-2 0-16,-2-6 0 0,1 1 0 16,-11 3 0 31,20-9 0-47,0 0-65 0,3 0-156 15,1 0-164 1,3-24-270-16,3 0-930 0,1 7 621 0,0 17-47 15,0-22-118-15,24 22 132 0,-24-24 299 0</inkml:trace>
  <inkml:trace contextRef="#ctx0" brushRef="#br0" timeOffset="118790.9867">23654 2213 2124 0,'-12'0'76'16,"12"0"40"-16,0 14 60 0,0-14 79 15,0 0 16 1,0 0 376-16,0 10-327 0,0-10-26 0,19 5-87 0,-19-5-19 15,22 4-75-15,6 2 59 0,-11-6-125 16,3 0-3-16,-1 0-15 0,2 0-18 16,17 0 71-16,-21 0-72 0,1 0 21 15,0-21-61-15,-4 21 34 16,-3 0-9-16,8-35-2 0,-10 35 24 0,-2-24-4 16,-3 11-28-16,-2 0 13 0,-2-12-43 0,0 11 40 15,0 2 30-15,0-3 5 0,-25 3-26 16,25 2 13-16,-22-9-29 0,-6 14 51 15,14-2-23-15,-5 6 14 0,-3 1-10 16,-18 0 95-16,16 0-24 0,2 23 40 16,-2-23 26-16,2 26 4 0,0-12 43 0,-14 21 158 15,19-9-178-15,2 3-39 16,4 0 12-16,4 0 24 0,1 32 210 16,6-30-208-16,0 3-17 15,29-3-60-15,-9-2-43 0,6-5-39 0,36 20-41 16,-24-25-9-16,0-4-60 0,4-7-56 0,-1-2-93 15,34-3-464-15,-43-3 194 0,-3 0-101 16,-6 0-189-16,-7 0-150 0,-5-19-193 16,-8 1-934-16</inkml:trace>
  <inkml:trace contextRef="#ctx0" brushRef="#br0" timeOffset="119471.3795">24181 2231 3466 0,'0'-1'104'16,"0"-2"95"-16,0 3 123 0,0 0 30 15,0 0 204-15,0 0-424 0,0 0 46 16,0 0-24 0,0 0 11-16,0 0 55 0,0 0 183 0,0 0-215 0,0 0 25 0,19 0 31 15,-19 20 9-15,13 4 334 16,-13-12-367-16,11 7-68 0,-11 4-73 0,0-2-75 16,0 0-4-16,0 21 0 0,0-21 0 15,0 1 0-15,0-5 0 0,0-2 0 16,0 14 0-16,0-15 0 0,-16-2 0 15,16-5 0-15,0-3 0 0,0 1 0 16,0-5 0-16,0 0 0 0,0-21 0 16,0 21 0-16,0-35 0 0,21-12 0 15,-3 21 0-15,-18-8 0 0,26 2 0 16,-10 0 0-16,2 2 0 0,19-17 0 16,-18 26 0-16,-1 5 0 0,2 5 0 0,-4 3 0 15,14-1 0-15,-15 9 0 16,-3 0 0-16,3 19 0 15,-4-19 0-15,-4 32 0 0,9 16 0 16,-9-23 0 47,-3-1 0-63,-1 1 0 0,-1 3 0 15,6 22 0-15,-5-27 0 0,-2-2 0 0,3-1 0 0,-2-4-41 0,-1-3-218 0,4-1-1119 0,-2-12 97 0,-3 0-378 0,4 0 195 0,0-24 211 0</inkml:trace>
  <inkml:trace contextRef="#ctx0" brushRef="#br0" timeOffset="121583.2541">13423 8546 1840 0,'0'0'82'15,"0"0"219"-15,0 0-81 0,0 0-19 0,0 0 9 16,0 0 41-16,0 0 295 0,0 0-265 15,0 0-38-15,-23 0-58 0,23 0-20 16,0 0-23-16,0-13 36 0,0 13-79 16,0 0-61-16,0 0 19 0,0 0 42 15,0-7-58-15,0 7-10 0,0 0-14 16,0 0 32-16,0 22-8 0,0-22-10 16,0 44-11-16,0-27-11 0,0 1 7 15,0 0 25-15,0-2-46 0,23 16 14 16,-23-21-10-16,20-3-3 15,-20 0 23-15,18-4 26 0,-4-1-43 0,8-1 33 16,-11-2-43-16,-2 0 29 0,0-22-25 16,0 22 8-16,-2-42-83 0,-5 26 44 0,-2-1 24 15,0-4 3-15,0 3 49 16,-18-1-30-16,-7-18-29 0,25 18-4 0,-29 3 25 16,11 4-2-16,5 4 11 0,-19 1 56 15,16 7 2-15,1 0 46 0,-1 0 48 16,5 29 10-16,-1-29 48 0,-3 53 169 15,11-34-221-15,4 3-54 0,0 0-34 47,0-2-18-47,25 13-7 0,10-21-58 0,-15-2-53 16,5-4-130-16,0-6-232 16,29 0-1262-16,0-28-922 0,-34 28 1540 15</inkml:trace>
  <inkml:trace contextRef="#ctx0" brushRef="#br0" timeOffset="143648.9293">25224 2130 1915 0,'0'0'195'0,"0"0"-2"0,0 0 51 15,0 0 33-15,0 0 36 0,0 0 376 0,0 0-402 16,0 0 2-16,0 0-49 0,0 0-48 16,0 0-5-16,0 0 24 0,0 0-9 15,0 0-69-15,0 0 121 0,0 0-3 16,0-17 300-16,0 17-272 0,0 0-27 16,0-7-32-16,0 7 22 0,0 0-38 0,0 0 92 15,0 0-233-15,0 0-51 16,0 0-12-16,0 0 0 0,0 24 0 15,0 5 0-15,-18-14 0 0,18 7 0 0,0 0 0 16,-12 7 0-16,12 21 0 16,0-22 0-16,0 0 0 0,0 1 0 0,26-4 0 15,4 19 0-15,-13-25 0 0,5-1 0 16,2-4 0-16,-2-8 0 0,2-1 0 16,21 4 0-16,-21-9 0 0,-1 0 0 15,-2 0 0-15,-1-28 0 0,16 3 0 31,-21 6 0-31,-1-3 0 0,-5-2 0 16,-2 2 0-16,0 0 0 0,0-24 0 0,-6 28 0 16,2 0 0-16,-3 5 0 0,2 2 0 0,0-4 0 0,-2 15 0 15,0 0 0-15,0 0 0 0,0 22 0 0,0-22 0 16,0 53 0-16,0-32 0 0,0 0 0 16,0 3 0-16,0-3 0 0,18 13 0 15,-18-22 0-15,22-1 0 16,-22 1 0-16,28-1 0 0,-10-5 0 0,17-1 0 15,-16-5 0-15,-4 0 0 0,1 0 0 16,-1-25 0-16,15-7 0 0,-18 16 0 16,1-4 0-16,-4-2 0 0,2 0 0 15,-2-2 0-15,5-22 0 0,-8 26 0 16,-3-3 0-16,-1 1 0 0,-2 7 0 16,4-11 0-16,-4 16 0 0,0-2 0 15,0 6 0-15,0 1 0 0,0 2 0 0,0-2 0 16,0 5-84-16,0-4-180 15,0 4-215-15,0 0-248 0,0 0-1270 16,0 0 730-16,0 0-53 0,0 0 313 0</inkml:trace>
  <inkml:trace contextRef="#ctx0" brushRef="#br0" timeOffset="144107.6286">26422 1320 2110 0,'7'-14'278'0,"-4"6"-21"15,-3 3 165 1,2 0 36-16,-2 1 68 0,4 0-3 0,-4 1 249 0,2 1-426 16,-2-1 28-16,0 2 19 0,0 1-36 15,0-2 226-15,0 2-291 0,0 0-52 0,0 0-69 16,0 27-82-16,-23-27-89 16,23 49 0-16,-13-23 0 0,13 8 0 0,0 0 0 15,0 4 0-15,0 63 0 16,0-45 0-16,23 10 0 0,-23-1 0 15,15 3 0-15,-15 0 0 0,19 65 0 16,-2-70 0-16,-17-1 0 0,16-7 0 0,-7-5 0 16,12 34 0-16,-6-48 0 0,-1-4 0 15,3-5 0-15,4-10 0 0,0-7 0 0,25 5-178 16,-23-8-156-16,0-7-196 16,-2 0-190-16,-4 0-126 0,14-21-1139 15,-20 21 875-15,-1-18 53 16,-4 4 363-16,-4 14 141 0</inkml:trace>
  <inkml:trace contextRef="#ctx0" brushRef="#br0" timeOffset="144467.0758">26187 1923 1571 0,'-6'-7'92'0,"-5"1"60"0,3-2 64 0,-1 4 24 16,0 2 0-16,-4-1 327 16,6 3-232-16,2 0 68 0,2 0 26 0,3 0-30 0,0 0-31 15,0 0 247-15,0 0-268 16,19 0 52-16,-19 0 36 0,33 0 63 15,17 0 200-15,-18 0-539 0,8 0-131 0,5 0-28 16,0 17 0-16,45-17 0 16,-46 0 0-16,-5 20 0 0,-5-20 0 0,-7 14 0 15,-2-14-25-15,3 24-507 16,-16-24-77-16,-6 15-247 0,-2-10-341 0,-4-1-426 16,0-4 185-16</inkml:trace>
  <inkml:trace contextRef="#ctx0" brushRef="#br0" timeOffset="148573.1824">29363 1278 569 0,'0'-14'26'0,"0"14"352"15,0-9-87-15,0 9 58 0,0-6-41 16,0 6 12-16,13-6 389 0,-13 6-312 16,0 0 77-16,0 0-38 0,0-2-38 15,0 2-75-15,0 0 153 0,0 0-257 16,0 0 6-16,0 0-12 0,0 0-31 15,0 0 15-15,0 0 65 0,0 0-174 16,0 0-46-16,0 0 1 0,0 0-23 16,0 0 75-16,0 0-29 0,0 0 15 15,0 26 6-15,0-26 25 0,0 51 83 16,0-27-123-16,0 7-21 0,0-2-18 16,0 5-15-16,0-2-22 0,0 30 12 15,0-37-3-15,26 0 9 0,-26-4-25 16,25-2-18-16,9 6-87 0,-15-23 21 15,1 4-18-15,4-6-2 0,-2 0-11 16,1 0-7-16,16-32-128 0,-19 32 174 16,-5-27 39-16,-4 8 22 0,-2 19-7 15,4-47 11-15,-10 32 30 16,-1 1 9-16,-2 14-29 16,0-14 48-16,0 14 14 0,0 0 52 0,0 25-76 15,0-25 9-15,0 25-35 0,0-25 39 0,0 49-14 16,0-37-25-16,0-2-2 0,0 1 9 15,25 2 16-15,-9 1 21 0,17-2-40 0,-17-7-26 16,1-5-12-16,3 0 37 0,-1 0-5 16,18-31 7-16,-19 31-8 0,-1-32-3 0,1 13-6 15,-4 3-24-15,0-12-31 0,8-27-13 63,-11 28 59-63,-3-4 7 15,0 4 3 1,-1 5 3-16,3-17 1 0,-7 27 27 0,-1-1 27 0,1 5 28 0,-2 3-33 16,-1 1-7-16,1 1-17 0,-1 3-38 0,0 0-27 0,0 0-46 0,0 0-184 0,0 0-706 15,0 0 112-15,0 24-152 0,0-24-161 0,0 17 56 16,0-17 372-16</inkml:trace>
  <inkml:trace contextRef="#ctx0" brushRef="#br0" timeOffset="149071.16">30185 1485 1186 0,'0'0'202'0,"0"0"-25"16,0 0 74-16,0 0-37 0,0 0 38 15,0 0 359-15,15 0-218 0,-15 0 59 0,0 0 15 16,0 17-24-16,13-17-53 0,6 0 282 16,-5 0-363-16,2 13-19 0,5-13-67 15,5 0-9-15,34 8 93 0,-30-8-230 16,2 0-53-16,1 0-22 15,0 0 6-15,-4 4 19 0,18 1-35 16,-29-2-29-16,0 0-41 0,-4-3-44 0,-5 4-83 16,1-2-510-16,-9-2 260 0,-1 0-76 15,0 0-162-15,0-26-114 0,0 26-146 0,-20-36-742 16,20 24 1158 0</inkml:trace>
  <inkml:trace contextRef="#ctx0" brushRef="#br0" timeOffset="149352.7807">30559 1362 2740 0,'-1'0'66'0,"-1"0"323"0,0 0 6 0,2 0 50 16,0 21-64-16,0-21-4 0,0 14-126 16,23 8 43-16,2-11-233 0,-7 2-52 15,1-13 6-15,2 17-5 0,20-1-35 16,-20-11 39-16,-4 3-22 0,-3-3 6 15,1-3 21-15,1 4 8 0,-13-2-22 16,-3-1 31-16,0-1-29 0,0 1 13 16,0 2 20-16,-22 8-7 0,-4-6-92 15,9 2 115-15,-4-1-54 0,1 5 32 16,-22 11 15-16,26-10-75 0,-1 1-28 16,2 5-83-16,7-6-140 0,8-2-297 15,0 8-1240-15,0-17 681 0,29 1 306 0</inkml:trace>
  <inkml:trace contextRef="#ctx0" brushRef="#br0" timeOffset="149972.4824">31090 1267 1266 0,'0'0'128'0,"0"0"107"15,0 0 96-15,0 0 83 16,0 0 438-16,18-15-360 0,-18 15 15 0,0 0-71 16,16 0-40-16,-16-12-6 0,19 12 394 15,-19 0-440-15,18 0-93 0,-18 0-45 16,13 0-40-16,-6 0 7 0,12 23 159 15,-12-23-176-15,0 22-27 0,-1-22-44 16,2 25-15-16,3 0-25 16,-9-8-42-16,2-6-3 0,-1-1 0 0,-3-1 0 15,5 2 0-15,-4-11 0 16,0 4 0-16,-1-4 0 0,1 0 0 0,1 0 0 16,1-24 0-16,0 24 0 0,1-27 0 0,-1 11 0 15,3-4 0-15,9-21 0 16,-8 22 0-16,3-4 0 15,0 2 0-15,0 4 0 0,4-2 0 0,11-7 0 16,-9 13 0-16,-4 6 0 0,0 2 0 0,-2 5 0 16,10 0-114-16,-14 0-21 0,-1 24-78 15,-2-24-53-15,4 25-132 0,-1-25-117 16,9 42-741-16,-9-29 377 16,0 2-119-16,5-6-155 0,1-1 99 15,2 1 345-15</inkml:trace>
  <inkml:trace contextRef="#ctx0" brushRef="#br0" timeOffset="150385.6135">31799 1194 2516 0,'7'-5'43'0,"0"3"62"0,0-1 78 16,-2-1 73-16,8-6 273 0,-9 6-295 15,-1 4-32-15,-2-3-18 0,1 0 16 16,-2-1 51-16,0 4-176 0,0-1-49 15,0 1 14-15,0 0 21 0,-18 0 7 0,0 0 75 16,18 0-101-16,-23 0-7 0,11 15 67 16,-2-15-84-16,-11 19 140 0,10-19-104 15,3 21 6-15,0-10 31 16,3 3-43-16,2-3-36 0,3 15-10 0,4-14-38 16,0-3-18-16,0-1-10 0,20-1-47 15,7-3-151-15,-27-4 6 0,29 0-60 16,-14 0-98-16,-1 0-12 15,2-26 93-15,5 9 41 0,-21 17 270 0,14-28 34 16,-14 13 42-16,5-1 58 0,-5 2 75 16,0-12 366-16,0 16-258 0,0 4-54 15,0 6-53-15,0-6-25 0,-17 6 142 16,17 0-151-16,0 29 55 0,0-29 14 16,0 29-70-16,0-14-19 0,18 21-57 15,-18-19-108-15,21-2-36 0,-21-3-117 0,19 0-107 16,1 5-636-16,-9-17 235 15,2 7-128-15,1-7-171 0,2 0 63 0,0 0 244 16</inkml:trace>
  <inkml:trace contextRef="#ctx0" brushRef="#br0" timeOffset="150851.3494">32161 1137 2803 0,'2'0'91'0,"-1"0"109"15,-1 0 138-15,0 0 84 0,0 0 291 16,0 0-504-16,0 0-66 0,0 0-44 0,-18 0-11 15,18 0-20-15,-12 0-75 0,12 0 0 16,-16 0-14-16,6 0 7 0,-3 0 93 16,-15 19-1-16,12-19 9 0,-3 14-45 15,5-14 3-15,-2 25-13 0,1-9-20 16,-5 15-2-16,12-13-5 16,6-1 6-16,2 0-17 0,0-1-18 15,33 4-110-15,-16-13 30 0,4-2-49 0,4-5-42 16,0 0-125-16,1 0-94 0,19-22-455 15,-24 22 532-15,-2-22 95 0,-2 8 96 16,-2-3 29-16,3-24 17 16,-13 16 73-16,-2-3 18 0,-3-5-8 0,0-4-24 15,0 2 46-15,-21-32 178 0,21 35 18 16,0 7 49-16,-22 7 57 16,22 7 58-16,0 4 0 0,0 1 322 0,-14 6-464 15,14 0-12-15,0 0-67 0,0 24 24 0,0 2 261 16,0-9-209-16,0 5 14 15,0 2 28-15,0-2 16 0,23 4 8 0,-23 33 163 32,18-28-257-32,-18 1 2 0,0 6-63 0,0-1-39 0,0 28-48 0,0-34-44 0,0-6-18 15,0 4-126-15,0-8-151 16,0-1-274-16,27 4-1031 0,-27-17 502 0,0-5-169 16,26-1-23-16,-26-1 247 15</inkml:trace>
  <inkml:trace contextRef="#ctx0" brushRef="#br0" timeOffset="151094.9473">32590 846 3918 0,'1'-7'182'0,"4"2"500"0,-3 5-145 0,2 0 28 15,-1 0-2-15,1 33 101 0,1 11 188 16,-3-17-659-16,-2 8-158 0,0 5-35 15,0 3 0-15,-19 7 0 0,-8 67 0 16,10-51 0-16,3 1 0 0,-3-4 0 16,4-2 0-16,-6 47 0 0,19-66 0 15,0-6 0 1,-7-9-91-16,7-6-177 0,0-4-243 0,0-2-1118 16,28-15 511-16,-28 0-117 0,28 0-10 0,-9-34 165 15,1 11 420-15</inkml:trace>
  <inkml:trace contextRef="#ctx0" brushRef="#br0" timeOffset="151436.434">33022 1243 4158 0,'0'-5'68'16,"0"-2"90"-16,0-1 260 0,0 5-218 0,0 1-69 15,0 1-22-15,-20 1-27 0,20 0-26 16,-19 0 22-16,19 21-26 0,-21-21-49 15,11 26 4-15,-3-9 8 0,-9 19-15 16,14-19-25 0,3-3-4-16,1 2 32 0,1-2 0 0,3-2 27 15,0 9-11-15,22-13-57 0,-22 0 47 16,22-4 5-16,-22 3 37 0,42 1 155 16,-42-3-83-16,21 3-14 0,-21-3-20 0,16 1 2 15,-16 8 67-15,0-9-105 16,0 8-28-16,-28-5-21 0,9 0 12 0,-29 17 13 15,21-13-62-15,-3-3-117 0,-1 5-107 16,2-8-100-16,3-3-179 16,-16 8-1204-16,26-8 563 0,5-1 146 15,2 1 362-15</inkml:trace>
  <inkml:trace contextRef="#ctx0" brushRef="#br0" timeOffset="163578.8674">30044 2499 3299 0,'0'0'97'0,"0"0"339"16,0 0-109-16,0 0-10 0,0 0-44 15,0 0-42-15,0 0 153 0,0-15-242 16,0 15 11-16,0-13-4 0,0 4 18 16,0-2-4-16,15-10 263 0,-15 12-239 15,0 2 5-15,0-1-36 0,13-1 7 16,-13-4 191-16,0 9-209 0,0-3-42 16,0-2-23-16,-20 3-34 0,20 0 23 15,-20-3 7-15,-3 4-63 0,10 1-5 16,-1 4-1-16,1 0-17 0,-15 0 12 15,0 0 5-15,2 24 7 0,14-24-17 16,-3 26 4-16,1-14-1 16,2 6 0-16,-14 21 17 0,15-15-17 15,-1 3 0-15,1 2 0 0,3 2 0 16,1 3 0-16,3 31 0 0,3-25 0 0,1-1 0 16,0 5 0-16,0 0 0 15,21 43 0-15,0-44 0 16,-21-1 0-16,17 0 0 0,-17 1 0 0,19-8 0 15,-2 28 0-15,-17-35 0 0,11-2 0 16,-11 1 0-16,8-8 0 0,-3 14 0 0,-5-22-8 16,0 1-149-16,0-1-145 0,4-4-230 15,-4-6-254-15,0-1-1200 0,0 0 806 16,0 0 8-16,-19-21 215 16,19 21 263-16</inkml:trace>
  <inkml:trace contextRef="#ctx0" brushRef="#br0" timeOffset="163788.1368">29768 2996 2744 0,'0'-19'249'0,"0"12"34"0,15 0 140 16,-15 0 29-16,0 2 16 0,25 0-68 15,3 0 251-15,-10 3-341 0,5 0-26 16,2 2-109-16,1 0-35 0,0 0-107 15,21 0-170-15,-25 0-129 0,-3 0-152 16,-4 0-210-16,1 0-272 0,2 0-1395 16,-10 0 1309-16,-2 0 331 15</inkml:trace>
  <inkml:trace contextRef="#ctx0" brushRef="#br0" timeOffset="164132.8485">30331 2943 1917 0,'-5'0'47'15,"5"0"42"-15,-4 0 57 0,-1 0 306 16,0 0-118-16,2 0 101 0,-1 0 85 15,2 0-24-15,2 0-52 0,0 0 226 16,0 0-314-16,0 0 9 0,24 0-15 0,-24 0 17 16,57 0 166-16,-30 10-354 15,6-10-68-15,5 0-57 0,4 0-18 0,-1 0-49 16,39 0-107-16,-44 0 5 16,-2 0-41-16,-8 0-59 0,-7 0-69 0,4 0-552 15,-18 0 397-15,-5 0-8 16,0 0-95-16,0 0-129 0,0 0-119 0,-23-16-1063 15,23 16 1167-15,-24 0 196 0</inkml:trace>
  <inkml:trace contextRef="#ctx0" brushRef="#br0" timeOffset="164439.1659">30741 2819 2660 0,'0'-2'111'0,"0"-1"68"15,8 2 80-15,-8 1 33 0,22 0 376 16,-10 0-383-16,5 0-53 0,4 0-80 16,2 17-38-16,4-17-50 0,30 14-5 0,-28-14-55 15,-2 0-24-15,-5 11 20 16,-3-11 12-16,-2 0-20 0,-1 9 22 0,-13-9 11 16,-3 0 9-16,0 7 12 15,0-3 20-15,-21 5 91 0,-9-2-48 0,11 2 29 16,-2-1 19-16,-2 3 0 15,2 2 21-15,-23 11 96 0,23-10-181 0,0 1-47 16,3 2-40-16,3 0-2 0,-8 8-107 16,17-14-80-16,1-2-136 0,3-4-214 15,2-2-318-15,0-3-294 16</inkml:trace>
  <inkml:trace contextRef="#ctx0" brushRef="#br0" timeOffset="165038.7868">31636 2508 2208 0,'2'0'81'16,"1"0"296"-16,-1 0-2 15,-2 0 79-15,0 0 64 0,0 0-10 0,0 0-55 16,0 0 398-16,0 0-398 16,0 17-5-16,20-17-68 0,-20 22 13 0,18 20 132 15,-18-12-395-15,0-1-93 16,11 7-37-16,-11 5 0 0,0 1 0 0,7 51 0 16,-7-39 0-16,0-5 0 0,0 0 0 15,0-2 0-15,0 35 0 0,5-55 0 16,0 5-106-16,-1-11-194 0,2-4-195 15,1-5-255-15,10 4-1193 0,-8-15 782 16,0-1-64-16,1 0 202 0,1 0 300 0</inkml:trace>
  <inkml:trace contextRef="#ctx0" brushRef="#br0" timeOffset="165255.0913">31719 2875 4747 0,'-4'0'68'0,"0"0"78"16,1 0 408-16,3 0-177 0,0 18 8 16,0-18-38-16,35 0-63 0,-13 0-102 15,43 0-37-15,-26 0-130 0,7 0-13 16,3 0-40-16,-1 0-81 0,35 0-367 16,-50 0 126-16,-6-15-26 0,-5 15 23 15,-9 0-58-15,-7 0-93 0,-6 0-763 16,0 0 486-16,0 0-25 0,-30 0 126 15,30 0 96-15</inkml:trace>
  <inkml:trace contextRef="#ctx0" brushRef="#br0" timeOffset="165599.3792">32055 2455 2463 0,'0'-5'79'0,"0"2"131"0,0 1 180 16,-13-5 202-16,13 7 3 0,0-1 599 16,0 1-695-16,0 0 53 0,0 0-38 0,0 21-49 15,23 6 81-15,-1-8-454 0,-22 4-92 16,26 4 0-16,-11 4 0 0,-4 3 0 16,13 39 0-16,-16-35 0 15,0 6 0-15,-8 2 0 0,9 5 0 16,-9 34 0-1,0-44 0-15,0-3 0 0,0-1 0 16,0-4 0-16,0-4 0 0,0 10 0 0,0-21 0 0,0-1-2 0,0-1-182 16,0-6-211-16,0-5-297 15,0-2-1227 1,0-3 798 0,20 0-94-16,-20-21 61 0,16 21 318 15</inkml:trace>
  <inkml:trace contextRef="#ctx0" brushRef="#br0" timeOffset="165989.851">32398 2779 2723 0,'-11'-1'77'0,"11"1"106"0,0 0 130 16,0 0 142-16,0 0 10 0,0 0 263 15,0 0-507-15,0 0-25 0,0 0 10 16,0 0 4-16,24 0 181 0,-5 0-248 0,-19 0-46 15,24 0-35-15,-13 0 0 0,2 0-31 16,13 0 13-16,-13 0-46 0,2 0 11 16,-3 0-3-16,0 0-18 0,14 17 8 15,-16-17 3-15,-3 0 22 16,-2 0-13-16,-2 0 15 0,1 13 1 16,-4-13 93-16,0 15-71 0,0-4 10 15,0-1-17-15,-25 5-9 0,7 17 79 0,18-12-16 16,-25 0 21-16,25 4-8 0,-24 2-26 15,24-1-34-15,-16 26-22 0,5-24-10 16,11-5 6-16,0 2 10 0,0-3-2 16,32 9 11-16,-32-19-40 15,35-1-3-15,-14-4-11 0,5-3 7 16,-1-3-81-16,19 0-277 0,-24 0 35 0,-1 0-96 16,-5-20-45-16,-4 20-80 0,4-16-825 15,-14 16 562-15,3-13-193 0,-3 13 112 0,0-13 191 16</inkml:trace>
  <inkml:trace contextRef="#ctx0" brushRef="#br0" timeOffset="166354.6857">32427 2939 1825 0,'0'0'143'0,"0"-17"78"16,0 17 96-16,0-13 45 15,19 13 594-15,-19-9-468 0,15 9 12 16,-15 0-115-16,26 0-22 16,-9 0 23-16,20 0 212 0,-17 21-396 15,-1-21-122-15,1 13-48 0,-1-13-93 16,9 16-422-16,-15-16 46 16,-3 0-288-16,0 0-233 0,-3 0-343 0,0 0 30 15</inkml:trace>
  <inkml:trace contextRef="#ctx0" brushRef="#br0" timeOffset="168934.3939">29116 4211 1974 0,'15'0'94'0,"-15"0"315"15,0-11-69-15,11 11 36 0,-11 0 37 16,0 0 45-16,0 0-43 0,0 0 149 0,0 0-399 16,0 0-22-16,0 0 22 15,0 0-25-15,0 0 16 0,0 0 99 0,0 0-116 16,0 0-22-16,0 0 10 0,0 0 1 15,0 0 50-15,0 0-84 0,0 0-30 16,0 0 12-16,0 0 10 0,0 0 15 16,0 18 76-16,0 2-108 15,0-3-16-15,0 7 15 0,0 1 32 16,0 36 90-16,0-30-112 0,0 2-35 0,0 1-4 16,23-5-23-16,6 17-1 0,-12-25-21 15,3-3-2-15,2-6-9 16,0-2-15-16,3-8-1 0,19 1-68 0,-22-3 49 15,-3 0-35-15,0-32 25 0,-4 32-7 16,7-52-27-16,-16 28 52 0,-3 3-2 16,-3-3 7-1,0-2 12-15,0 4 14 0,0-16 21 0,-22 22 7 0,22 4-11 16,0 5 15-16,0 7 30 0,0 0 82 16,0 0-70-16,0 29-21 0,0-29 8 15,0 33-1-15,0-12-4 0,0 22-3 0,26-24-33 16,-26 1-8-16,28-2 10 0,-9-1 8 15,-1-3-16-15,23 3-9 0,-22-11 1 16,0-6 14-16,-1 0-2 16,-2 0-4-16,16-31-5 0,-17 31-4 0,-3-36 5 15,3 11-7 1,-3 0-15-16,6-37-53 16,-12 31 36-16,-1-4 1 15,-3 2 28-15,-2 1 0 0,0 3 6 0,0-14 17 0,0 32-1 16,0 0 16-16,0 6 0 0,0 1 3 0,0 4-30 15,0 0-35-15,-22 0-49 0,22 21-85 0,0-21-106 0,-19 17-183 16,7 2-850-16,12-19 364 16,-9 15-163-16,9-15-93 0,0 17 127 15</inkml:trace>
  <inkml:trace contextRef="#ctx0" brushRef="#br0" timeOffset="169171.0743">30040 4149 2741 0,'0'0'237'0,"0"0"149"16,0 0 158-16,0 0 17 0,0 0-114 15,0 0 283-15,26 0-397 0,-26 0-1 0,33 0-95 16,-10 0-84-16,27 0-103 0,-24 0-41 15,1 0-69-15,42-14-728 16,-52 14 350-16,-4 0-165 0,-2 0-149 16,-1 0-198-16,-4 17-1126 15,-6-17 1414-15</inkml:trace>
  <inkml:trace contextRef="#ctx0" brushRef="#br0" timeOffset="169353.7856">30045 4395 4626 0,'28'5'114'16,"-28"-5"34"-16,33 2 58 0,18-2 151 0,-17 0-281 15,0-19-119-15,2 19-130 0,2-17-286 16,-1 17-305-16,29-21-1473 0,-37 1 1296 16,-5 20 324-16</inkml:trace>
  <inkml:trace contextRef="#ctx0" brushRef="#br0" timeOffset="169898.1282">30683 4118 2567 0,'0'-1'111'15,"0"1"176"-15,0 0 178 0,0 0 143 16,0 0-21-16,0 17 421 0,0-17-584 16,0 0-5-16,-19 12-56 15,19-12-40-15,0 0 188 0,-14 0-319 0,14 9-44 16,0-9-64 0,0 0-16-16,0 0-42 0,0 0-26 0,0 0 0 0,0-23 0 15,0 23 0 1,18-21 0-16,0-5-18 0,-18 15-30 15,22-4-11-15,-8 3-10 0,3 4 0 16,-1 1 13-16,18-1-20 0,-18 2 53 0,0 6 17 16,-1 0-1-16,-3 0-4 0,11 19 43 0,-17 7-21 15,-1-8 11-15,1 1-27 0,-2 2 3 0,-4 1 9 16,0 32 23-16,0-25-20 0,-25-3-7 16,25-1 3-16,-24 0 9 15,-3 25 23-15,13-28-35 0,-1-4-10 0,1-2 5 16,1 0 13-16,1-4-9 0,2 6-12 0,-4-14 6 15,9-4-4-15,1 0-2 16,4 0-23-16,0-21-68 16,0-7 47-16,0 28 29 0,26-30 9 0,-26 17 4 15,49-8 38-15,-27 21 39 0,-1-13 41 0,4 13 22 16,-1 0-14-16,2 0-42 0,19 0-42 16,-26 18-30-16,0-18 0 0,-3 21 0 15,-3-21-79-15,13 22-397 16,-17-1 25-16,-2-21-126 0,3 17-19 0,-2-17-232 15,0 0-84-15,5 0-1203 16,-8 0 1202-16,2 0 227 0,2 0 309 0</inkml:trace>
  <inkml:trace contextRef="#ctx0" brushRef="#br0" timeOffset="170204.8043">31347 4034 3378 0,'1'-2'206'0,"-1"0"160"0,0-3 120 0,0 2 107 16,0 0 438-16,0 2-571 15,0-4-14-15,0 4-62 0,0 1-17 16,0 0-110-16,0 0-40 0,0 0-217 16,0 0 0-1,0 22 0-15,0-22 0 0,0 16 0 0,0 9 0 0,19-8 0 0,-19 4 0 16,0 0 0-1,19 5 0-15,-19 28 0 16,0-27 0-16,0 2 0 0,0 0 0 16,9-3 0-16,-9 19 0 0,7-27 0 15,-7 2 0-15,0-1 0 0,7-5-107 0,-4-4-188 0,1 5-1022 16,-2-11 406-16,0-4-223 0,-2 0-194 0,5 0 20 16</inkml:trace>
  <inkml:trace contextRef="#ctx0" brushRef="#br0" timeOffset="170494.5022">31638 3953 4121 0,'0'-3'119'0,"0"-4"100"0,0-1 92 15,0 4 73-15,-15-3 360 0,15 7-380 16,0 0-31-16,0 0-29 0,0 0 16 0,0 17 204 15,0 1-330-15,0-3-69 16,16 2-55-16,-16 2-21 0,0 3-39 0,21 31-10 16,-10-21 0-16,-11 0 0 15,10 2 0-15,-10-1 0 0,0 30 0 0,0-31 0 16,0-1 0 0,0-5 0-16,0-2 0 0,0-4 0 15,0 14-218-15,0-20-130 0,0-6-276 0,0-1-163 16,0-7-322-16,18 2-1394 0,-18-2 1298 15,0-19 428-15</inkml:trace>
  <inkml:trace contextRef="#ctx0" brushRef="#br0" timeOffset="170843.5789">31049 4049 2319 0,'-2'0'119'15,"2"0"114"-15,0 10 136 16,0-10 83-16,0 5 526 0,21 1-594 0,-21-6-92 16,28 3-39-1,-7-3 18-15,5 0 5 0,40-26 195 0,-25 26-311 16,8-27-39-16,4 27-14 0,5-28-20 0,60 11 58 15,-62-5-106-15,3 11 4 0,-7 11-14 16,-6-16-12-16,-10 16-2 16,12-9 9-16,-33 9 14 15,-7 0 11-15,-8 0-30 0,0 18 2 0,-25-18-76 16,25 25-1-16,-31-25-105 0,14 0-124 16,0 12-170-16,17-12-151 0,-25 0-1252 0,7 0 632 15,18 0 71-15,0 0 373 0</inkml:trace>
  <inkml:trace contextRef="#ctx0" brushRef="#br0" timeOffset="171451.0782">32532 3720 2613 0,'15'-13'219'0,"-15"6"72"16,0 2 161 0,14-2 42-16,-14 0 16 0,0-2 333 15,0 4-447-15,0 1-26 0,0 0-24 0,0-2-43 16,0 3-71-16,-24-5 171 0,24 7-195 0,-24-2-10 16,10 3-50-16,-2 0-32 0,-20 0-67 15,17 0-49-15,-5 21 0 0,1-21 0 16,1 17 0-16,-3-4 0 15,-21 23 0-15,20-11 0 0,7 2 0 0,2 1 0 16,4 6 0-16,-4 33 0 16,12-26 0-16,5 0 0 0,0-1 0 0,0 0 0 15,33 2 0-15,1 40 0 16,-14-41 0-16,1-7 0 16,-1 3 0-16,-4-5 0 0,14 28 0 0,-30-32 0 15,17-6 0-15,-17 2 0 16,11-2 0-1,-11-5 0-15,9 18 0 0,-5-21 0 0,0 0 0 0,-1 0 0 16,1-1 0-16,4 6 0 0,-4-12 0 0,1 1 0 0,1-3 0 0,-1 2 0 16,-1-6 0-16,1 2-198 0,-3-3-147 15,0 0-269-15,0 0-168 0,1 0-218 16,-1-19-1283-16,2 6 1081 0,-1 13 313 16,-1-16 325-16</inkml:trace>
  <inkml:trace contextRef="#ctx0" brushRef="#br0" timeOffset="171762.9685">32385 4243 2895 0,'0'-8'491'16,"0"5"8"-16,0-1 130 16,0 2-54-16,0 2 26 0,0 0-58 0,0 0 549 0,0 0-698 15,0 0-112 1,21 17-118-16,-21-17-138 0,53 0-26 0,-27 14 0 16,4-14 0-16,1 0 0 0,-2 0 0 0,0 0 0 15,13 0-232-15,-28-16-132 16,-14 16-314-16,0 0-223 15,0 0-385-15,-24 0-1685 0,-16 16 1883 0</inkml:trace>
  <inkml:trace contextRef="#ctx0" brushRef="#br0" timeOffset="177296.9688">29540 5378 2244 0,'0'0'74'0,"0"0"61"16,0 0 103-16,0 0 117 0,0 0 421 15,0 0-385-15,0 0-63 0,0 0-53 0,0 0-41 16,0 0-60-16,0 0 192 0,0 0-169 15,0-15 21-15,0 15-27 0,0 0-5 16,0 0 159-16,0 0-178 0,0 0-8 16,0 0-41-16,0 0-20 15,-24 0-39-15,4 0 23 0,4 0-67 0,-1 0 4 16,-5 0-5-16,0 0 11 0,-24 0 54 16,24 0-37-16,-1 0-6 15,0 0-6-15,5 22 6 0,1-22-17 16,-11 34 7-16,16-20-25 0,2-6 4 15,1 4 3-15,3 5-3 0,-1 14-7 16,7-16-7-16,0 6 31 0,0 3 3 16,0 3 22-16,0 2 14 0,27 32 99 0,-8-25-100 0,-19-1-14 15,22-2-35-15,-22 4-11 16,21 32 0-16,-6-39 0 16,-15 2 0-16,13-1 0 15,-13-1 0-15,8 0 0 0,-8 21 0 0,4-24 0 0,-4-5 0 16,0-2 0-16,0-4 0 0,0 12-171 15,0-17-55-15,0-5-130 0,0-3-146 0,0 0-126 16,0-3-170-16,0 0-1110 0,0 0 830 16,0-28 76-16,-16 28 272 0,16-28 183 0</inkml:trace>
  <inkml:trace contextRef="#ctx0" brushRef="#br0" timeOffset="177518.6329">29257 5854 3762 0,'-12'0'189'15,"12"0"102"-15,0 0 75 0,0 0-13 16,0 0-22-16,21 0 361 0,-21 0-365 0,32 0-56 16,-7 0-117-16,3 0-66 0,38 0-74 15,-32-17-71-15,-1 17-113 0,1 0-148 16,-4-16-114-16,-4 16-205 0,8-10-988 15,-22 10 636-15,-4 0-6 0,-4 0 255 16,-2-7 166-16</inkml:trace>
  <inkml:trace contextRef="#ctx0" brushRef="#br0" timeOffset="177724.6063">29753 5749 3664 0,'5'0'122'0,"3"0"69"0,0 0 66 16,3 0 65-16,4 0-102 0,17 0 52 15,-15 0-234-15,3 0-24 0,1 0-28 16,-3 0-94-16,15-13-534 0,-22 13 94 0,-1 0-79 16,-1 0-49-16,-3 0-56 0,-2 0 61 15,-3 0-226-15</inkml:trace>
  <inkml:trace contextRef="#ctx0" brushRef="#br0" timeOffset="177889.3953">29790 5907 4150 0,'0'5'127'0,"25"-4"99"0,11 6 429 15,-10-7-391-15,3 2-84 0,2 0-110 0,3-2-127 16,34 0-617-16,-37 0-100 15,-5 0-340-15,-4 0-93 0,-5 0 216 0</inkml:trace>
  <inkml:trace contextRef="#ctx0" brushRef="#br0" timeOffset="179179.3957">30711 5411 1862 0,'0'0'67'0,"0"0"66"15,0 0 304-15,0 0-215 0,0 0-3 0,0 0 15 16,0 0 34-16,0 0 34 0,0 0 289 16,0 0-327-16,0 0-72 0,0 0 8 15,0 0 4-15,0 0 8 0,0 0 333 16,0 0-241-16,0 0-33 0,0 0-25 15,0 0-36-15,0 0 85 0,0 0-186 16,0 0-7-16,0 0-36 0,13 0-9 16,-13 0-29-16,10-18-11 0,0 0-13 15,-3 18-5-15,0-24-1 16,-2 10-7 0,8-14-1-16,-7 14 13 15,0 2-2 1,-2 0 4-16,-1 1-1 0,0 4 4 0,3-4 30 15,-6 7 5-15,0 1 20 0,0 1-4 0,0 1-13 0,0-2 2 0,0 3-17 0,0 0 25 0,0 0-7 16,0 0 9-16,0 0-27 0,0 25-22 16,0-1-9-16,0-7 0 0,0 3 0 0,0-1 0 15,17 25 0-15,-17-23 0 0,12 4 0 16,-12 1 0 0,10-1 0-16,-1 16 0 15,-9-22 0-15,9 0 0 0,-4 1 0 0,-1-6 0 16,0-8 0-16,0 17 0 0,-1-13 0 0,0-3 0 0,-2-5 0 15,-1 4 0-15,0-2 0 0,1-1-1 16,-1-3-21-16,0 0-2 0,0 2-5 0,0 2-4 16,-22 1 4-16,22 1 8 15,-21-6 8-15,21 4-4 0,-24 1 5 16,10-2 7-16,-8 2-10 0,12-4 17 16,-1 5-4-16,3-4 13 0,3-1-1 15,1-1 1-15,4 0-12 16,0 0 1-16,0 0-17 0,23 0 10 0,14-15-14 0,-10 15-13 15,3 0-41-15,5-17-86 16,3 17-83-16,-1-12-119 0,31 3-622 0,-42 9 461 16,-4 0-116-16,-6-8-93 15,-8 8-139-15,-8 0-209 0,0 0-559 16</inkml:trace>
  <inkml:trace contextRef="#ctx0" brushRef="#br0" timeOffset="179569.6034">30616 5902 2026 0,'-18'0'295'0,"18"0"-16"0,0 0 152 16,0 0 4-16,-12 0 55 16,12 0 352-16,0 0-528 0,23 0 32 0,-23 0 37 15,39 0 52-15,-11 0 4 16,42 0 204-16,-27 0-378 0,8 0-28 16,8-20-77-16,1 20-40 0,67-14-69 15,-67 0-51-15,-4 14 0 0,-3-9 0 0,-11 9 0 16,-10 0-51-16,9-8-210 15,-32 8 63-15,-6 0-6 0,-3 0-8 16,0 0-91-16,-26 0-575 0,-10 0 360 16,12 0-132-16,1 0-93 0,0 0-112 0,2 15-206 15,-11-15-572-15</inkml:trace>
  <inkml:trace contextRef="#ctx0" brushRef="#br0" timeOffset="179952.3099">30776 6215 1704 0,'-1'5'261'0,"-2"-2"-28"16,2-2 83-16,0 1-3 15,-1-1 73-15,-1 4 454 0,1-5-441 16,2 0-44-16,0 2-56 0,0-2 13 16,20 0-13-16,8 2 267 0,-10-2-349 15,5 0-11-15,4 0-2 0,7 0-4 16,42-16 166-16,-38 16-270 0,1 0-47 15,0-17-39-15,-3 17-9 0,32-15-65 16,-55 15-15-16,-5 0-36 0,-5 0-289 16,-3 0 63-16,0 0-106 0,-26 0-106 15,26 0-206-15,-46 15-917 16,28-15 705-16,-1 0 131 0,3 0 207 0,2 0 122 16</inkml:trace>
  <inkml:trace contextRef="#ctx0" brushRef="#br0" timeOffset="180289.7528">31030 6226 3535 0,'0'0'219'15,"0"0"165"-15,-15 0 648 0,15 0-491 16,0 0-55-16,0 0 48 0,0 0 63 15,0 23-194-15,0-2 53 0,0-6-452 0,17 2-4 16,-17 0 0-16,0 0 0 0,17 29 0 16,-17-19 0-16,14 1 0 15,-14 2 0-15,11 3 0 16,-11 1 0-16,7 35 0 0,-2-34 0 0,-5-3 0 16,4-3 0-16,-3-4 0 0,2 20 0 15,-2-29 0-15,1-6-9 16,3-2-291-16,-1-4-424 15,0-4-588-15,18-21-2391 0,-12 21 2378 32</inkml:trace>
  <inkml:trace contextRef="#ctx0" brushRef="#br0" timeOffset="180967.9353">29469 7429 1368 0,'-2'0'132'0,"1"0"107"0,1 0 437 16,0-16-306-16,0 16 34 0,0 0 114 0,0 0 42 16,0 0 361-16,0 0-578 15,0 0-9-15,0 0 21 0,0 0 10 16,0 0 2-16,0 0 378 0,0 0-472 0,0 23-101 16,0-9-123-16,21 6-49 15,-5 29 0-15,-16-19 0 0,13 3 0 0,-13 3 0 16,0 3 0-16,14 2 0 0,-14 35 0 15,9-40 0-15,-9-4 0 0,6-4 0 16,-1-3 0-16,2 8-89 0,-4-24-145 16,2 2-180-16,-3-2-284 0,2-4-109 0,-3-5-264 15,-1 0-1429-15,0 0 1348 16,0-17 409-16</inkml:trace>
  <inkml:trace contextRef="#ctx0" brushRef="#br0" timeOffset="181326.8184">29239 7525 2494 0,'-2'-17'113'15,"1"17"119"-15,1 0 119 16,0-13 117-16,0 13 50 0,21-16 359 0,12 16-516 0,-8-12-12 0,9 5 14 0,7-1-11 16,7 2-39-1,53-4 88-15,-47 9-279 0,-1-2-56 16,-6 3-46-16,-5 0-11 0,21 0-44 0,-43 18-21 15,-4-18-57-15,-4 0-18 0,-7 0-81 0,1 15-102 16,-1-15-528-16,-5 0 182 16,1 0-164-16,-1 0-147 0,0-23-215 0,0 6-433 15</inkml:trace>
  <inkml:trace contextRef="#ctx0" brushRef="#br0" timeOffset="181608.9883">30034 7632 3331 0,'0'11'410'15,"0"-11"-23"-15,0 0 90 16,0 0-69-16,0 7 24 0,0-7-22 0,20 4 322 0,-20 2-497 16,33-5-111-16,-9 3-69 15,2-4-32-15,32 2-22 0,-28-2-24 16,-2 0-58-16,-2 0-142 0,-2 0-144 16,-3 0-98-16,5 0-702 15,-18 0 490-15,-6 0-71 0,-2 0-120 16,0 0 3-16,-21 19-368 0</inkml:trace>
  <inkml:trace contextRef="#ctx0" brushRef="#br0" timeOffset="181789.8352">30030 7853 4591 0,'0'4'120'0,"25"4"369"16,2-5-15-16,-5-3-24 0,5 0-32 15,5 0-80-15,41 0-160 0,-36 0-339 0,2-22-234 16,-2 22-246-16,-1-15-391 0,-7 15-181 15,16-17-1206-15,-29-2 1700 0</inkml:trace>
  <inkml:trace contextRef="#ctx0" brushRef="#br0" timeOffset="182405.9302">30793 7351 1175 0,'18'0'132'15,"-4"0"412"-15,-14 0-153 0,12 0 11 16,-12 20 22-16,8-20 129 0,-3 15 504 16,-5-15-696-16,4 12-90 0,-3-12-46 15,-1 0 17-15,3 0 72 0,0 0 168 16,-2 0-282-16,1 0-74 0,0 0-23 15,1 0-35-15,5-18-2 0,-1 18-51 16,-2 0-3-16,2-20 2 16,-1 20-11-16,0-18 6 0,7-1 4 15,-8 10-10-15,2-5-5 0,-2 0-14 0,3 2 10 0,2-9-6 16,-5 11 18-16,-1 0-7 16,-1 1 0-16,0 5 18 0,-2 0-8 0,-1-2 18 15,0 6-22-15,0 0 6 16,0 0 4-16,0 0-4 0,0 0 38 15,0 21-1-15,0-21-20 0,-14 19 22 0,14-19-13 16,0 24-13-16,0 7 57 16,0-13-50-16,0-1 16 0,0 0-2 0,0 3-7 15,0 23 43-15,0-22-67 16,0 2 10-16,14-1-20 0,-14-1-4 16,0-4 8-16,14 17-12 0,-14-20 10 15,10-1-11-15,-10-4 6 0,0-1-8 0,6 1-16 16,-6-7 18-16,0 1-17 15,0-3-4-15,0 2-7 0,0 0-28 0,-23 1 5 16,23-2 38 0,-21 0 17-16,21 2-6 0,-21-3 13 15,4 3-7-15,17-2 9 0,-11 1 9 16,11-2 9-16,0 0 16 0,0 0-11 0,0 0 2 0,24 0-31 16,-24 0 2-16,37 0-5 0,-9 0 6 0,42-18-99 15,-30 18-30-15,0-14-96 16,-3 14-135-16,0-8-142 0,-6 8-57 15,13-11-881-15,-28 11 653 16,-8-5-187-16,-8 1-45 0,0 2 188 0,0-3 222 0</inkml:trace>
  <inkml:trace contextRef="#ctx0" brushRef="#br0" timeOffset="182746.1361">30839 7900 3817 0,'-3'2'399'0,"1"-2"-71"16,2 0 63-16,0 0-72 15,0 0 12-15,48 0 330 0,-22 0-370 0,8-20-53 16,12 20-67-16,8-14-19 0,9 14-20 16,86-18 113-16,-68 1-153 0,2 8-49 15,-4 9-66-15,-8-12-75 0,39 2-257 16,-73 10 103-16,-11-7-56 0,-14 4-96 16,-10 1-44-16,-2 0-182 15,-51 0-951-15,20 2 576 0,-6 0 78 16,-4 0 214-16,-5 0 159 0</inkml:trace>
  <inkml:trace contextRef="#ctx0" brushRef="#br0" timeOffset="183829.0763">31370 8129 2287 0,'0'0'81'0,"0"0"76"16,0 0 469-16,0 0-229 0,0 0 37 15,0 0-34-15,0 0-7 0,0 0-76 16,0 0 109-16,0 0-251 0,0 0 2 15,0 0 34-15,0 0-12 0,24 0 161 16,-24 0-221-16,16 0 29 0,-16 0-42 16,0 0-4-16,0 0-29 0,0-19 6 15,0 19-60-15,0-15 11 0,-22 15 6 16,22-13 9-16,-23 13 55 0,23-13-50 16,-25 13 13-16,13-5 19 15,2 5-4-15,0-6-26 0,-15 6-23 16,10 0-49-16,2 0 0 0,-1 0 0 0,0 0 0 15,-13 23 0-15,17-9 0 0,1-14 0 16,3 29 0-16,1-14 0 0,1 3 0 16,4 19 0-16,0-15 0 0,0 2 0 15,0 1 0-15,0 1 0 16,24 27 0-16,-24-24 0 0,0-4 0 16,17 4 0-16,-17 0 0 0,0-3 0 0,11 23 0 15,-11-23 0-15,8-4 0 16,-8 0 0-16,11-5 0 15,2 15 0-15,-4-17 0 0,-4-6 0 0,0-2 0 0,1 1 0 0,-1-4 0 16,2 4-1 0,-4-5-113-16,-1 0-112 0,3 2-142 0,-3-5-234 0,2 0-767 15,0 0 460-15,-2 0 16 0,0 0-156 0,0 0-59 16,-2-19 337-16</inkml:trace>
  <inkml:trace contextRef="#ctx0" brushRef="#br0" timeOffset="184033.2478">31234 8495 2991 0,'-1'-5'167'0,"0"1"171"0,-2 3 153 0,2-9 524 16,1 8-637-16,0 1-76 16,0-1 3-16,20 2 37 0,12 0 201 15,-15 0-342-15,6 0-48 0,0 0-43 0,1 0-39 16,3 0-48-16,21 0-162 0,-28 0-112 15,2 0-259-15,-8 0-264 0,-2 0-388 16,-5 0-1681-16,-7 0 1799 0</inkml:trace>
  <inkml:trace contextRef="#ctx0" brushRef="#br0" timeOffset="187916.3167">21304 4284 1778 0,'0'7'265'0,"0"-6"-17"16,0 0 99-16,0-1 64 0,22 3 107 15,-22 0 548-15,14-1-647 16,-14 1 25-16,0 1-23 0,13 1-1 0,-13-1 27 0,10-1 205 15,-4 0-321-15,-6-3-109 0,8 0-86 0,-1 0-70 16,13-27-66-16,-9 10 0 0,6-5 0 16,0-7 0-1,2-3 0-15,1-9 0 0,20-55 0 0,-21 37 0 16,-3 0 0-16,1 2 0 0,-1-5 0 16,6-50 0-16,-13 64 0 0,-1 2 0 0,-1 7 0 15,-2 5 0-15,-2 4 0 16,2-8 0-16,-3 22 0 0,1 3 0 15,-1 4 0-15,-2 4 0 0,0 3 0 0,0-1 0 16,0 3 0-16,0 0 0 16,0 0 0-16,0 22 0 0,0 7 0 0,20-7 0 15,-20 7 0-15,21 6 0 0,-21 3 0 16,44 51 0-16,-26-35 0 16,3 1 0-16,2 5 0 0,0 3 0 0,3-5 0 0,24 59 0 15,-23-69 0-15,-4-2 0 16,-1-5 0-16,1-7 0 0,18 15 0 15,-25-32 0-15,1 1-41 16,-5-8-214-16,0-1-252 0,-4-4-292 0,-4-5-1487 16,-4 0 967-16,0-22 71 0,-25 5 364 15</inkml:trace>
  <inkml:trace contextRef="#ctx0" brushRef="#br0" timeOffset="188133.5366">21600 3944 5171 0,'0'-2'225'16,"0"-5"215"-16,21 2 160 0,1 2 96 0,41 2 188 0,-20-1-709 15,6-1-175-15,3 3 0 0,-3 0-40 16,0 0-164-16,37 0-976 0,-53 0 208 16,-5 0-323-16,-5 20-227 0,-3-20 182 0</inkml:trace>
  <inkml:trace contextRef="#ctx0" brushRef="#br0" timeOffset="188579.8088">22797 3742 1537 0,'0'0'180'16,"22"-7"88"-16,-11 7 93 0,-11-5 71 15,12 5 557-15,-12 0-490 0,7 0-78 16,-7 0-95-16,0 0-12 0,0 0-27 0,-20 22 190 16,-5-22-324-16,10 24-52 0,-4-5-41 15,-2 3-26-15,-19 28-8 16,23-29-45-16,-1 1 22 0,9 1 3 0,1-6 2 15,8 0 1 1,0 3-14-16,0-12-18 16,21 2 37-16,-21-2 18 0,34-4-38 15,15 4 18-15,-25 1 3 16,2-6 30-16,2-1 33 0,0-2 10 0,-3 0-11 0,14 0 102 0,-25 0-98 16,-1 18 9-16,-4-18-5 0,-6 0 31 0,-3 24 74 15,0-7-113-15,-27-17-30 0,27 20-16 16,-29-8 5-16,9 0-29 0,-21 6 3 15,18-9-12-15,2-3-13 0,0 2-62 16,3-2-46-16,-10 0-349 0,22-5 53 0,0-1-112 16,6 0-171-16,0 0-219 0,0 0-7 15,26-26-1096-15,14 26 1301 0,-14-24 198 0</inkml:trace>
  <inkml:trace contextRef="#ctx0" brushRef="#br0" timeOffset="188923.2272">23134 3923 3225 0,'0'-5'149'0,"-19"5"87"16,19 0 59-16,0 0 420 0,0 0-484 15,0 0-13-15,0 0-61 0,0 0-23 16,28 20 160-16,7-20-267 0,-13 0 31 16,0 0-53-16,1 0 23 0,2 0-10 0,19 0-47 15,-24 0 8-15,-3 0 50 16,-2-20-27-16,-1 20-4 0,5-12-7 0,-13-5 21 15,-2 8-10-15,0 0-18 0,-3 0 46 16,-1-3-45-16,0-14 18 16,-19 14-28-16,19 0 40 0,-22 0-19 15,22 2-35-15,-42-4 53 0,29 14 40 16,-2 0 84-16,-2 0 28 0,3 0 74 16,0 27 13-16,-8 6 272 0,14-12-238 15,2 2 21-15,3 6-64 0,3-1-79 0,0 35-91 16,0-31-74-16,23 4 0 0,-23-5 0 15,21-1 0-15,-21-6-129 16,45 18-605-16,-28-28 39 0,1-2-139 0,3-10-261 16,-1-2-237-16,20 0-1083 0,-24-20 1756 15</inkml:trace>
  <inkml:trace contextRef="#ctx0" brushRef="#br0" timeOffset="189263.5125">23578 3895 5260 0,'1'0'148'0,"2"0"164"0,2 0 160 16,-2 0 71-16,1 0 33 0,8 0 121 16,-6 21-531-16,2-21-149 0,0 22-17 0,-1-7 0 15,5 16 0-15,-6-11 0 16,0-2 0-16,-4-2 0 0,1 2 0 0,-3-3 0 16,0 13 0-16,0-22 0 0,0-6 0 15,0 0 0-15,0 0 0 0,0-22 0 16,21 22 0-16,-21-36 0 0,17 16 0 15,-17-8 0-15,18-1 0 0,7-14 0 16,-11 21 0-16,-1 4 0 16,3 2 0-16,-3 7 0 0,15 9 0 0,-15 0 0 15,-1 0 0-15,-3 0 0 16,5 30 0-16,-3-30 0 0,15 53 0 0,-15-30 0 16,1 2 0-16,1-2 0 15,1 2 0-15,9 13-527 16,-11-21-212-16,-3-4-455 15,0-5-430-15,-1 0-79 0,1-8 394 0</inkml:trace>
  <inkml:trace contextRef="#ctx0" brushRef="#br0" timeOffset="190150.6021">24663 3763 1531 0,'-3'0'122'16,"-4"0"375"-16,2 0-145 15,4 0 18-15,-3 0 56 0,2 0 61 16,-3 14 21 0,-3-14 269-16,4 0-463 0,0 8-6 15,-3-8-3-15,4 0 45 0,0 3 151 0,-2-3-362 0,3 3-2 16,0-2-35-16,2-1 16 0,0 0 16 0,0 0 41 16,0 0-141-16,0 0 7 15,0 0-26-15,0 0 1 0,0-24-9 0,22 24-5 16,-22-21-7-16,22 21 28 0,-22-20-18 15,30 20-5-15,5-28-17 0,-16 28 22 16,-4-12-3-16,-3 12-9 0,4 0 5 16,7 0 41-16,-18 20 24 0,0-20 3 15,-3 31 3-15,-2-12 3 0,0 3-33 0,0 25 0 16,0-20-49-16,-27 2 18 16,27 2 11-16,-29 0-16 0,-5 28 9 0,13-27-12 15,0-3 0-15,-3-1 0 16,3-3-4-16,1-4 4 0,-13 11 0 15,16-22 4-15,7-1-4 0,2-3 0 0,3-6-2 16,3 0-13-16,2-27 15 0,0 27-15 16,0-27 11-16,20 8 6 0,-20-1-2 15,60-11 30-15,-30 19-26 0,2 0-4 16,4 4 0-16,2 8 0 0,31 0 0 16,-38 0 0-16,0 23 0 0,-5-23 0 0,-3 32 0 15,-1-13 0-15,12 17-90 16,-18-19-150-16,-4 0-176 0,0-5-284 15,-2-3-101-15,5 2-1331 0,-8-11 1002 16,1 0 19-16,2 0 364 0,-5-23 187 0</inkml:trace>
  <inkml:trace contextRef="#ctx0" brushRef="#br0" timeOffset="190436.2285">25281 3700 4093 0,'0'-4'164'0,"0"-5"405"0,0 4-166 16,0 2-25-16,0 0 18 0,0 1 13 15,0-5 286-15,0 7 58 16,23 0-467-16,-23 24-241 16,15-24-45-16,-15 27 0 0,21 14 0 15,-4-12 0-15,-17 0 0 0,18 3 0 0,-18 1 0 16,13-2 0-16,-3 32 0 0,-8-31 0 15,1-6 0-15,3-3 0 16,-6-1-105-16,4 17-523 0,-4-23 13 0,2-7-70 16,3-6-118-16,2-3-179 15,-3 0 34-15,10-29-959 0,-8 12 1213 16,4-6 209-16</inkml:trace>
  <inkml:trace contextRef="#ctx0" brushRef="#br0" timeOffset="190685.2091">25614 3609 3689 0,'8'-4'180'16,"-3"-2"98"-16,5-1 593 0,-6 3-437 15,-2 2 60-15,0 2-19 0,0 0 50 16,5 18 331-16,-3-18-598 0,1 21-136 16,0-4-113-16,1 0-9 0,-3 8 0 15,7 24 0-15,-8-20 0 0,3 5 0 16,-2 4 0-16,1-6 0 0,7 37 0 15,-7-42 0-15,1 7 0 0,-1-10 0 16,2-5 0-16,5 12-363 16,-7-22-107-16,-2-3-268 0,0 0-165 0,1-6-250 15,-2 0-129-15,1 0-1028 16,-2-29 1661-16</inkml:trace>
  <inkml:trace contextRef="#ctx0" brushRef="#br0" timeOffset="190990.7195">25195 3613 2333 0,'0'-7'99'16,"0"3"113"-16,0 2 169 15,0-1 194-15,23 2 602 0,-3 1-609 0,-20 0-27 16,29 0 2-16,-11 22 33 0,3-22-59 15,27 17 57-15,-18-17-479 16,3 0-95-16,7 0 0 0,1 0 0 0,54 0 0 16,-47 0 0-16,0-26 0 15,0 26 0-15,-8-25 0 0,-6 25 0 0,14-20-207 16,-33 20-50 0,-6-11-124-16,-6 11-169 15,-3 0-85-15,-19 0-1226 0,19 0 673 0,-29 24-79 16,29-24 333-16</inkml:trace>
  <inkml:trace contextRef="#ctx0" brushRef="#br0" timeOffset="191461.0526">26238 3473 2897 0,'0'0'152'0,"0"0"138"16,0 0 594-16,-20 0-483 0,20 0-91 15,0 0-35-15,-14 0-13 0,14 0 7 16,0-14 277-16,-11 14-342 0,11 0-57 16,0 0-37-16,-8 0-22 0,-4 0 124 15,5 0-105-15,-2 0 20 0,-4 0-18 16,-1 21 48-16,-2-21 28 0,-11 46 154 15,12-29-250-15,1 3-58 0,3 0-31 16,0 2 0 0,-5 23 0-16,10-21 0 0,3-2 0 0,-1 3 0 15,4-1 0-15,0 2 0 0,0 27 0 0,27-24 0 16,-27-4 0-16,27-1 0 16,-10-2 0-16,13 16 0 0,-30-20 0 0,25-3 0 15,-14-2 0-15,-11-2 0 0,18 2 0 16,-5 4 0-16,-13-4 0 0,8-4 0 15,-8 3 0-15,2-4 0 16,-2 9 0-16,0-11-56 0,0 5-108 0,0-6-94 0,0 0-130 16,-17-3-160-16,17-1-702 31,0-1 453-31,0 0-41 0,0 0-64 16,0 0-133-16,0-22-423 0,0 22 1092 0</inkml:trace>
  <inkml:trace contextRef="#ctx0" brushRef="#br0" timeOffset="192284.9733">26815 3384 1910 0,'12'-4'110'0,"-12"0"108"15,13-1 86-15,-4-2 638 0,-9 3-513 16,7 1 75-16,-7-2-78 16,11 1-10-16,-9 2 57 0,7-3 271 15,-4 2-374-15,0 3-52 0,-3 0 43 0,2 0-43 16,0 0 30-16,-3 21-348 0,3-21 0 15,-2 20 0-15,4-7 0 0,-4 0 0 16,6 27 0 0,-8-14 0-16,2 3 0 0,-1 2 0 0,1 1 0 15,0 42 0-15,0-39 0 47,0 3 0-47,3-5 0 0,0 3 0 16,4-6 0-16,13 23 0 0,-6-28 0 0,4-5 0 0,0-4 0 0,2 2 0 15,26-4 0-15,-26-5 0 0,0-6 0 0,-3-3 0 0,-2 0-45 16,-1 0-189-16,7 0-816 0,-18 0 267 0,3-24-140 0,-4 24-87 0,-1 0-190 0,-1-37-1496 16</inkml:trace>
  <inkml:trace contextRef="#ctx0" brushRef="#br0" timeOffset="192712.5233">26831 3596 1488 0,'-16'-4'124'16,"16"4"345"-16,0 0-141 0,-8 0-5 15,8 0 92-15,0 0 123 0,0 0 76 16,0 0 692-16,24 17-705 15,-24-17 17-15,21 0-59 0,-6 0-143 0,4 12-140 16,29-12-160-16,-20 0-116 0,-1 0 0 16,2 0 0-1,0 0 0-15,21-16 0 0,-28 16 0 16,-9-13 0-16,-6 13-135 0,-3 0-193 0,-4 0-1194 0,-26 20-1165 16,4 0 113-16</inkml:trace>
  <inkml:trace contextRef="#ctx0" brushRef="#br0" timeOffset="197872.0452">21678 5920 2155 0,'0'0'81'0,"0"0"83"16,-1 7 105-16,1-7 135 0,-1 0 71 16,-7 14 886-1,3-9-1028-15,-3 10 313 0,3-7-281 0,1 1-7 16,1-3-11-16,-2 2 28 0,0 7 241 16,4-10-443-1,0 1-104-15,1-4-69 0,0-1 0 0,0-1 0 16,0 0 0-16,0 0 0 0,26-29 0 15,-26 8 0-15,23-3 0 16,13-41 0-16,-15 23 0 0,1-13 0 0,-3-1 0 0,1-6 0 0,2-2 0 16,17-67 0-16,-22 66 0 15,-1 2 0-15,-3 10 0 0,0 4 0 16,6-22 0-16,-15 41 0 0,2 10 0 16,-3 6 0-16,-1 2 0 0,-1 5 0 0,-1 5 0 15,0 2 0-15,0 0 0 0,0 32 0 16,0-14 0-16,0 37 0 0,27-21 0 15,-27 4 0-15,22 6 0 0,-4 5 0 16,1-1 0-16,20 64 0 0,-20-54 0 16,3 0 0-16,-1-3 0 15,0-6 0-15,-2-1 0 0,13 30 0 0,-17-45 0 0,3-8 0 16,-3-6 0-16,-1-4 0 16,10 6-98-16,-14-21-179 0,-1 3-224 15,-4-3-237-15,-3 0-155 16,-2-25-197-16,-22-28-2314 0</inkml:trace>
  <inkml:trace contextRef="#ctx0" brushRef="#br0" timeOffset="198065.9588">21818 5583 5626 0,'0'-5'389'0,"0"4"-5"0,0 1 164 15,38 0-39-15,-11 0-125 0,48 0-33 16,-24 0-351-16,5 17 0 0,6-17 0 0,2 0 0 15,-3 14-157-15,42-2-789 0,-57-12 83 16,-9 12-324-16,-8-3-260 16,-9 0-18-16</inkml:trace>
  <inkml:trace contextRef="#ctx0" brushRef="#br0" timeOffset="198474.9758">22849 5486 2095 0,'4'0'92'0,"-1"0"60"16,-1 0 68-16,3-16 422 0,0 16-280 16,-4 0 52-16,0 0-23 0,1 0-24 15,-2 0 145-15,0 0-335 0,0 0-6 16,0 0 24-16,0 0 34 0,0 0-5 15,-19 24 102-15,19-24-229 0,-23 29-51 16,23-10-20-16,-28 1-10 0,6 21-19 16,22-23 15-16,-11 4-21 15,11-4 10-15,0-1 7 16,0-2-17-16,28 9 32 0,7-15-30 0,-11-2 4 16,-1-4-14-16,2 2 4 0,21-3 5 0,-25-2 2 15,-3 1 7-15,0-1 5 0,-5 0 5 0,-2 0 13 16,-5 0 74-16,-6 0-18 0,0 0 0 15,0 0-13-15,-24 21-17 16,-14-4-23-16,17-17-27 0,-3 20 10 0,-1-20-2 16,-2 17 5-16,-2-8-8 15,-24 13-30-15,32-13-41 0,0-1-67 16,4-4-124-16,5 3-178 16,2-4-997-16,10-3 502 0,0 0-194 15,20-20 56-15,-1 20 204 0,0-19 262 16</inkml:trace>
  <inkml:trace contextRef="#ctx0" brushRef="#br0" timeOffset="198834.8729">23127 5584 4212 0,'-19'0'164'16,"19"0"57"-16,0 20 72 0,0-20 263 15,0 25-355-15,0-25-32 0,21 20 6 16,-21-20-49-16,54 17 12 0,-32-8-130 15,5-9-15-15,-1 0 0 0,0 0 8 16,21 0-24-16,-27 0 6 0,-1-21-13 16,-5 21-19-16,-2-18-6 0,-4 18 7 15,-2-24-4-15,-6 3 33 0,0 7-15 0,0-1 0 16,-23-2 9-16,1-10-18 0,22 17 45 16,-31 1 12-16,16-1 41 0,0 7 46 15,-1 3 53-15,-12 0 295 0,14 30-200 16,2-14 2-16,3 4-17 0,3 3 56 15,6 0-38-15,0 28 42 0,0-23-269 16,0-1-25 0,26 0 0-16,-26-1 0 0,28 20-65 15,2-26-151-15,-15-1-197 0,1-4-291 16,0-3-172-16,-1-5-289 0,12 0-1440 0,-13-7 1497 16,-2 0 442-16</inkml:trace>
  <inkml:trace contextRef="#ctx0" brushRef="#br0" timeOffset="199185.7793">23533 5670 5149 0,'0'0'77'0,"1"0"99"0,1-2 133 15,0 2 131-15,4 0 448 0,0 0-503 0,1 0-64 16,0 23-103-16,1-23-56 0,1 24-96 16,5 7-66-16,-6-15 0 0,-3 0 0 0,-2 2 0 15,-1-1 0-15,2 10 0 0,-4-17 0 16,1-3 0-16,0 1 0 0,-1-3 0 15,1-5 0-15,4 0 0 0,-2 0 0 16,4 0 0-16,0-28 0 0,0 11 0 16,17-24 0-16,-12 17 0 0,-5 0 0 15,7 3 0-15,-5 1 0 0,4 3 0 16,13-7 0-16,-15 16 0 0,4 8 0 16,2-5 0-16,-6 5 0 15,17 20 0-15,-16-20 0 0,-2 31 0 16,2-13 0-16,-3 4 0 0,2 0 0 15,19 44 0-15,-12-33-34 0,-10-20-239 16,-1-5-381-16,2-1-321 0,0-7-476 16,1 0-258-16,8 0-757 15</inkml:trace>
  <inkml:trace contextRef="#ctx0" brushRef="#br0" timeOffset="200001.6464">24583 5342 1924 0,'0'0'208'0,"0"0"-7"16,0 0 95-16,0 0 62 15,0 0 109-15,0 0 78 0,0 12 449 16,0-12-535-16,0 0-24 0,0 7-3 16,0-7 0-16,0 10 138 0,0-6-339 0,0 0-5 15,-17 2-40-15,17-3-45 0,0 1-66 16,0-1-64-16,0-1-11 16,0 0 0-16,0-2 0 0,0 0 0 0,0-20 0 15,0 20 0-15,22-21 0 16,-22 21 0-16,25-26 0 0,11 1 0 15,3 14 0-15,-20-3 0 0,11 14 0 16,-17 0 0-16,-1 0 0 16,-4 0 0-16,-1 21 0 15,5 10 0-15,-10-12 0 0,-2 3 0 0,0 5 0 16,0 4 0-16,0 3 0 0,-29 29 0 16,-1-27 0-16,12-2 0 0,3-2 0 0,-4-1 0 0,-17 24 0 15,19-32 0-15,1-3 0 0,3-3 0 16,4-4 0-16,2-5 0 0,-1 2 0 15,8-10 0-15,0 0 0 0,0 0 0 16,21-32 0-16,11 1 0 16,-12 12 0-16,7-1 0 0,1 3 0 0,0 2 0 15,2 1 0-15,23 2 0 0,-26 12 0 0,-3 0 0 16,-1 0 0-16,-2 0 0 16,15 29-31-16,-21-3-121 0,0-26-141 15,0 28-186-15,0-28-214 0,11 24-922 16,-4-13-213-16,4-11-85 0,-14 0 1280 15</inkml:trace>
  <inkml:trace contextRef="#ctx0" brushRef="#br0" timeOffset="200279.5914">25194 5285 4408 0,'10'-6'161'0,"-10"1"101"15,5 2 105-15,-5 1 138 0,4 0-47 16,-4 1 440-16,0 1-457 0,0 0-115 0,0 18-110 16,0-18-67-16,20 20-149 0,-20 8 0 15,0-14 0-15,21 8 0 0,-21 1 0 16,15 2 0-16,3 29 0 0,-18-23 0 16,13 0 0-16,-5 0 0 0,-8-2 0 15,4 20 0-15,-4-27 0 0,0-2-28 16,3-4-195-16,-3-5-212 15,1-2-289-15,6-2-1350 0,-2-7 888 0,4 0-32 0,-2-25 178 16,1 7 309 0</inkml:trace>
  <inkml:trace contextRef="#ctx0" brushRef="#br0" timeOffset="200503.229">25490 5232 4593 0,'6'-7'133'0,"-4"4"96"16,3-2 553-16,-1 5-334 0,-2 0 45 15,4 0 54-15,0 21-90 0,1-21-138 16,14 44-129-16,-10-22-190 0,-1 3 0 0,0 6 0 16,-4 4 0-16,7 32 0 0,-8-30 0 15,0 1 0-15,-3-4 0 0,0-2 0 16,0-3 0-16,3 14 0 0,-3-28 0 16,-2-3 0-16,4-5-58 0,-1-4-223 15,1-3-1013 1,-2 0 354-16,0-20-166 0,-2 20-85 0,0-26-85 0,0 6 226 15</inkml:trace>
  <inkml:trace contextRef="#ctx0" brushRef="#br0" timeOffset="200843.7527">25137 5227 2087 0,'-3'-6'97'16,"-1"1"76"-16,0 0 81 0,-2 2 154 15,-2-3 509-15,5 5-411 0,-1 0-77 16,2 1-17-16,2 0 38 0,0 0-13 0,0 0 411 16,23 0-459-16,-23 0-59 0,33 0-95 15,-7 0-64-15,40 0-123 16,-28 0-48-16,8 0 0 15,5 0 0-15,5-18 0 0,5 18 0 16,48-15 0-16,-59 3 0 16,-2 12 0-16,-8 0 0 0,-6 0 0 15,5 0 0-15,-17 0-55 16,-21 0-477-16,-1 0-61 0,0 0-204 16,0 0-281-16,-21 0-1676 0,21 0 1558 15,0-19 444-15</inkml:trace>
  <inkml:trace contextRef="#ctx0" brushRef="#br0" timeOffset="205154.9074">24501 5990 2483 0,'0'0'78'0,"-25"0"85"0,25 0 134 0,0 0 108 16,-14 13 541-16,14-13-536 15,0 0-43-15,0 0-61 0,0 0 23 0,0 0 23 16,25 0 364-16,-25 0-358 0,0-16 10 16,16 16-89-16,-16 0-62 15,0 0-100-15,0 0-117 0,0 0 0 0,12 0 0 16,-6 0 0-16,0 0 0 0,19 16 0 16,-9-16 0-16,9 17 0 0,9-17 0 15,7 0 0-15,66 0 0 16,-40 0 0-16,12 0 0 0,11 0 0 0,8 0 0 15,7-24 0-15,108 7 0 16,-110 17 0-16,-2-16 0 16,-7 16 0-16,-14-13 0 0,41 4 0 0,-81 9 0 15,-7 0 0-15,-12-7 0 0,-7 7 0 0,-5 0 0 16,-5 0 0-16,-4 0 0 0,0 0 0 16,0 0 0-16,0 0 0 0,-25 16 0 0,25-16 0 15,0 0-72-15,0 0-231 0,0 0-327 16,0 0-370-16,0 0-1984 15,0-21 1567-15,0 21 369 0</inkml:trace>
  <inkml:trace contextRef="#ctx0" brushRef="#br0" timeOffset="205717.7805">25174 6291 1619 0,'0'-18'66'15,"-4"18"86"-15,4-14 78 16,-4 14 59-16,2-13 44 0,-6 6 424 0,3 7-288 16,-1-5-1-16,2 5-50 0,0 0 5 15,-4 0 386-15,5 0-393 0,-1 0 9 16,0 0-39-16,3 0 2 0,-2 0-105 0,3 0-23 16,0 0-260-16,0 0 0 15,0 0 0-15,37 0 0 0,20 0 0 16,-19 0 0-16,10 0 0 0,8 0 0 15,5 0 0-15,2-19 0 0,54 2 0 16,-67 17 0-16,-6 0 0 0,-10-12 0 16,-9 12 0-16,-2 0 0 0,-21 0 0 0,-2 0 0 15,0 0 0-15,-23 0 0 0,23 0-93 16,-27 19-507-16,-3-19-54 16,16 15-153-16,14-15-215 0,-22 0-229 15,22 0-1235-15,-12 0 1703 0</inkml:trace>
  <inkml:trace contextRef="#ctx0" brushRef="#br0" timeOffset="206197.0347">25488 6292 2035 0,'0'-7'116'0,"0"0"328"0,0 4-51 16,0 3 14-16,0-4 84 0,0 4 11 15,0 0 340 1,-17 0-474-16,17 0 35 0,0 0 13 0,0 19 23 0,0-19 6 0,0 12 211 16,0 5-475-16,0-5-128 0,0 1-53 15,0 5 0-15,0 23 0 16,0-19 0-16,0 7 0 0,0 3 0 16,17 2 0-16,-17 5 0 0,0 38 0 15,10-38 0-15,-10-3 0 0,0 0 0 0,0-5 0 16,0 22 0-16,7-34 0 0,-7-3 0 15,0-3 0 1,7-2 0-16,-4-3 0 0,-1 0 0 0,0-8 0 16,-2 0 0-16,3 0 0 0,-1 0-5 0,2-24-642 15,-2 0-152-15,2 8-513 16,-2-1-332-16,5-1 8 0,1 1 388 0</inkml:trace>
  <inkml:trace contextRef="#ctx0" brushRef="#br0" timeOffset="207231.8364">26560 5364 1836 0,'0'-3'109'0,"0"2"73"0,0-2 79 15,0 0 124-15,0 2 36 16,18-3 561-16,-18 1-521 16,0 3-99-16,0-1-38 0,9 1 48 0,-9-1 383 15,0 0-404-15,0 1-50 0,0-1 1 0,0 0 18 0,0 1-78 16,0 0-17-16,0 0-225 0,0 0 0 15,0 0 0-15,0 0 0 16,0 0 0-16,0 18 0 0,0-18 0 0,-15 19 0 16,15-4 0-16,0 2 0 15,-17 23 0-15,3-20 0 0,-5 64 0 16,16-50 0-16,-4 1 0 0,5 5 0 16,-3 1 0-16,5 46 0 0,0-46 0 15,0 1 0-15,29-4 0 0,-29-1 0 16,57 18 0-16,-32-34 0 0,2 0 0 15,2-5 0-15,-2-4 0 0,-1-1 0 16,26-3 0-16,-29-5 0 0,-3-3 0 16,-4 0 0-16,-3 0 0 0,3-21 0 0,-12 21-121 15,-4-16-208-15,0 16-294 16,0-21-246-16,0 21-304 0,-20-35-1421 16,20 24 1414-16,-16-3 426 15</inkml:trace>
  <inkml:trace contextRef="#ctx0" brushRef="#br0" timeOffset="207637.2762">26445 5641 1666 0,'-5'0'101'0,"-3"-9"71"0,3 9 68 15,0-3 77-15,-1-1 32 0,1 4 494 16,5 0-351-16,0 0-29 0,0 0-23 15,0 0 65-15,21 0 519 0,8 0-496 16,-10 0-91-16,4 0-145 0,4 0-68 16,2 0-126-16,34 0-98 0,-29 0 0 15,-3 0 0-15,-2 0 0 16,-4 0 0-16,7 0 0 16,-23 0-24-16,-7 0-143 15,-2 0-192-15,0 0-353 16,-24 0-363-16,-11 16-1909 0,20-3 1648 15,-6-13 388-15</inkml:trace>
  <inkml:trace contextRef="#ctx0" brushRef="#br0" timeOffset="220691.7586">26095 3851 1400 0,'0'0'115'0,"0"0"62"0,0 0 46 15,0 0-54-15,0 0 41 0,0 0-161 0,0 0 11 16,0 0-3-16,0 0 4 0,0 0-4 16,0 0 69-16,0 0-39 0,0 0 6 15,19 0 58-15,-19 0 68 0,14-13 61 16,2 13 368-16,-16 0-349 0,18 0-56 16,-5 0-41-16,1 0-6 0,13 0 80 15,-14 0-163-15,-2 0-14 0,5 0-42 16,-5 0 12-16,3 0-15 0,1 0 19 15,-5 0-91-15,-4 15 17 0,-1-15-20 16,-1 0 27-16,-2 0-118 0,-2 0 2 16,0 0-30-16,0 0-55 0,0 0-185 15,0 0-248-15,0 0-1146 0,0 0 799 16,0-15 252-16,0 15 217 0</inkml:trace>
  <inkml:trace contextRef="#ctx0" brushRef="#br1" timeOffset="234990.2373">10400 6266 1404 0,'0'-12'269'0,"0"7"-31"15,0 2 77-15,0-6-84 0,0 6 13 16,0 1-17-16,0-1 209 0,0 2-245 0,0 1-35 16,0 0-21-16,0 0 44 0,0 0 18 15,0 21 218-15,0-21-275 0,-17 19-21 16,17-5-29-16,0-1-5 0,-11 17 35 15,11-12-83-15,0 1-1 0,0-3 0 16,0 1-15-16,0-2-1 0,0 15-50 16,0-18 11-16,26-2 32 0,-26 0-2 15,22-3-7-15,6 0 8 0,-12-4-31 16,0-2 27-16,2 2-13 0,-3-3 0 16,1 0 22-16,11 0-3 0,-16 0-30 15,-2 0 7-15,-2 0 24 0,-2 0-13 16,-2 0 54-16,-3 0-25 0,0 20-3 15,0-20 5-15,0 16 27 0,-23-16-20 16,-1 20 60-16,9 2-59 0,-2-10 17 0,-1-3-9 16,-1 6-4-16,-27 7-1 15,24-10-46-15,-2 0-27 16,1 0 25-16,1-2 16 0,1-1-61 0,-13 6-186 16,21-10 22-16,3-3-89 0,2-2-216 15,-1 0-156-15,6-22-1058 0,2 22 965 16,1-26 110-16,0 11 234 0</inkml:trace>
  <inkml:trace contextRef="#ctx0" brushRef="#br1" timeOffset="235383.7845">10328 6125 1431 0,'0'0'160'0,"0"0"106"0,15-11 520 0,-15 6-347 16,11 5 47 0,-11 0 81-16,0 0-2 15,12 0-72-15,3 0 371 16,-6 0-470-16,3 20-55 0,1-20-101 0,4 0-58 16,22 0-30-16,-13 0-122 0,3 0-23 15,0 0-36 1,1 0-56-16,-1-18-93 0,19 18-599 0,-30 0 261 0,-4-12-187 0,-7 12-139 0,-4 0-191 15,-3 0-162-15,-28 20-437 0</inkml:trace>
  <inkml:trace contextRef="#ctx0" brushRef="#br1" timeOffset="237995.0699">10568 13259 1775 0,'2'0'81'0,"-2"0"71"0,2 0 56 0,0-17 60 16,2 17 16-16,4 0 398 0,-5-12-248 15,0 12-11-15,0 0-59 0,-2-8-1 16,0 8 262-16,-1 0-266 0,0-5-4 15,0 5-3-15,0-4-38 0,0 4-40 16,0 0 224-16,0 0-311 0,0 0-65 16,-23 0-65-16,23 0-43 0,-39 0-14 15,20 0 0-15,-5 0 0 0,-5 0 0 16,0 0 0 0,-3 16 0-16,-28-16 0 15,21 13 0-15,7-13 0 0,2 13 0 16,7-4 0-16,-19 3 0 0,25-5 0 0,2 0 0 0,8 0 0 0,-1-2 0 15,-1 4 0-15,1 5 0 0,6-6 0 0,2 2 0 16,0-1 0 0,0 4 0-16,26 16 0 0,-26-14 0 0,17 3 0 15,-17-2 0-15,21 2 0 0,-21 0 0 16,19 18 0-16,-1-18 0 0,-18 0 0 0,14-1 0 16,-14 3 0-16,16 16 0 0,-16-22 0 15,3-2 0-15,0 1 0 0,1-1 0 16,2-1 0-16,-1 2 0 15,-3-8 0-15,0-1 0 16,3 0 0-16,0-1 0 0,3-2 0 0,0-1 0 16,3 2 0-16,4-2 0 0,2 0 0 0,-1 0 0 15,28 0 0 1,-21 0 0-16,3 0 0 0,-2 0 0 16,3 0 0-16,25 0 0 0,-29 0 0 0,1 20 0 15,-2-20 0-15,-1 17 0 0,-1-17 0 16,9 19 0-16,-19 3 0 0,2-10 0 0,-4 2 0 15,-3 1 0-15,-3 14 0 0,-2-12 0 16,0 0 0-16,0 0 0 0,-31 0 0 0,31 4 0 16,-61 14 0-16,34-18 0 0,-3 0 0 15,1 0 0-15,0-2 0 0,-33 10 0 16,37-15 0-16,-2-3 0 0,6 0 0 16,4-2 0-16,-5-3-91 0,13-2-201 15,9 0-302-15,-1 0-247 0,1-29-345 16,0 29-169-16,58-40-1169 0,-33 40 1753 0</inkml:trace>
  <inkml:trace contextRef="#ctx0" brushRef="#br1" timeOffset="238626.3443">11654 13575 806 0,'2'-7'9'0,"0"5"47"0,1-3 99 0,-1 3 105 16,0 0 95-16,-1-1 406 15,0 0-418-15,-1 2 36 0,0-2 38 16,0 2 83-16,0-4 367 0,0 5-558 16,0-2-98-16,0 2 12 0,0 0 46 15,0 0 9-15,-15 0 214 0,-5 0-320 0,8 0-46 16,-4 19-42-16,-1-19-25 15,-21 18-5-15,19 6-45 0,2-10 14 0,3 1-19 16,-1-3 0-16,6 5-20 16,1 7-7-16,6-12 23 0,2-2 5 0,0 2-28 15,0-3-3-15,32 4-49 0,1-8 55 0,-12 0 1 16,3 1 19-16,1-1-12 0,0-2 7 16,21 4 16-16,-23-2-4 15,-4 1 17-15,-2-2 3 0,-5 1 12 16,4 8 87-16,-14-7-52 0,2 4 16 0,-4-3 13 15,0 0-7-15,0 2 4 16,-22 10 15-16,-8-11-87 0,10 1-23 0,-6-1-5 16,0 4 30-16,-35 8-17 15,31-12-4-15,0 0-23 0,3 0 12 0,2 2-6 16,3-3-33-16,-9 3-177 16,22-5 13-16,-1-2-117 0,8-1-149 0,2-2-150 31,21 0-1217-31,-21-23 829 15,42 23-44-15,-15-29 217 0,6 29 136 0</inkml:trace>
  <inkml:trace contextRef="#ctx0" brushRef="#br1" timeOffset="239048.126">11893 13726 2662 0,'0'0'80'15,"-16"0"96"-15,16 0 130 0,0 0 160 0,0 0 489 16,0 0-570-16,0 0-115 0,0 0-83 16,0 0-51-16,27 14-42 0,2-14-53 15,-8 0-29-15,-4 0-32 0,1 0 17 16,2 0 20-16,20 0-9 0,-21 0-8 16,-2 0-51-16,-1 0 47 0,0-17-3 15,-2 17 23-15,3-12 112 0,-13 12-63 0,-1 0-7 16,-3-14-30-16,0 14-8 0,0-20-26 15,-24 12 5-15,24-3-5 16,-25 3 17-16,25-1-22 16,-27 0 19-16,-4-5 79 0,17 10 8 0,0-1 36 15,2 5 49-15,-3 0 30 0,-9 0 218 0,17 32-219 16,-2-15 27-16,5 0-9 0,-1 7-32 16,3 0-67-16,2 32-83 15,22-26-45-15,-22-2 0 0,25 0 0 16,-6-4 0-16,27 20 0 0,-21-28 0 15,2-3-114-15,2-2-168 0,0-4-260 16,1-5-243-16,23-2-1420 0,-30 0 997 16,1-25-35-16,-5 25 370 0,-4-31 250 15</inkml:trace>
  <inkml:trace contextRef="#ctx0" brushRef="#br1" timeOffset="239463.7066">12410 13738 3415 0,'1'-4'281'0,"-1"3"172"16,1-2 95-16,1 2 3 0,0-2-24 16,3 3 379-16,-3 0-514 0,4 0-71 15,-1 0-70-15,-2 20-11 0,5-7 17 16,-6-13-208-16,0 20-49 0,1-20 0 16,-3 17 0-16,0-8 0 0,0 7 0 0,0-11 0 15,0 1 0-15,0-1 0 0,0-3 0 16,0 0 0-16,0-2 0 0,0 0 0 15,0 0 0-15,0 0 0 0,0-22 0 16,20-1 0-16,1 7 0 0,-21 0 0 16,26-3 0-16,-10 0 0 0,16-16 0 15,-16 19 0-15,1 1 0 16,0 5 0-16,-3-1 0 0,-3 5 0 16,15 6 0-16,-17 0 0 0,-2 0 0 0,1 27 0 15,-3-10 0-15,6 27 0 16,-11-19 0-16,2-2 0 0,1 4 0 0,1-5 0 15,-1-1 0-15,10 11 0 16,-6-20 0-16,-1-5-62 0,1-1-234 16,0-6-339-16,11 0-1833 0,-12 0 816 15,1-25 238-15,0 5 460 16</inkml:trace>
  <inkml:trace contextRef="#ctx0" brushRef="#br1" timeOffset="240986.4846">21031 8107 506 0,'0'0'20'15,"0"0"33"-15,0 0 51 16,0 0 68-16,0 0 276 16,0 0-209-16,0 0-19 15,0-17-18-15,15 17-5 0,-15 0-22 0,0-12 149 16,0 12-182-16,0 0-9 0,0 0-47 0,0-9 2 0,0 9 243 15,-16 0-154-15,16 0 228 0,0 0-156 16,0 0 3 0,0 0-6-16,0 0-24 0,0 0-1 0,0 18 226 0,0-18-163 15,0 20 8-15,0-8 0 0,0 1-42 16,0 17 114-16,0-14-241 0,0 5-29 0,0 0-16 16,0 2-27-16,0 1-27 15,0 17-14-15,0-21-8 0,0-4-2 0,0-2-6 16,0 1 21-16,0 0-40 0,0-13-2 15,0 0-16-15,0-2 22 0,0 0-1 16,0 0 4-16,18-21-18 0,-18-1 29 16,13 22-18-16,-13-31-19 15,0 12-36-15,0-31-139 0,0 27 118 0,0-1 20 0,-25 4 24 16,25-1 30-16,-18-8 32 16,18 21 13-16,0 2 12 0,0 4 16 15,-11 2 24-15,11 0 14 16,0 0 137-16,0 20-98 0,0-20 24 15,0 20 6-15,0-20 57 0,0 25 88 0,16 0-212 0,-16-12-85 16,0 3-1-16,9-1 0 16,-9 4 0-16,9 18 0 0,3-20 0 15,-7 3 0-15,2 0 0 0,-3-1 0 16,2-1 0-16,4 14 0 0,-7-18 0 0,3-3-31 16,-3-3-204-16,1-3-305 0,6-1-1482 15,-6-4 551-15,-1 0-37 0,0-18 300 16</inkml:trace>
  <inkml:trace contextRef="#ctx0" brushRef="#br1" timeOffset="241879.3148">21201 8924 1550 0,'1'0'153'0,"3"0"418"16,-4 0-155-16,0 0-19 0,0 0 54 0,0 0 59 16,0 0 384-16,0 0-590 0,0 0-22 15,0 0 15-15,0 0 1 0,0 0-2 0,0 0 149 16,0 0-281-16,0 0-2 16,0 0-53-16,0 0-1 0,15-20-28 0,-15 20-68 15,14-14-16-15,-14 14 3 16,9-16 8-16,-2 16-5 0,3-29-1 0,-6 21-1 15,-2 2 12-15,0-1 2 0,0 2 4 16,-1 0 90 0,-1 2-52-16,0 3 6 0,0 0-13 0,2 0 5 15,-2 0 8-15,1 0 57 0,-1 0-65 0,0 0-15 16,0 0-13 0,0 0-12-16,0 27-14 0,0-1 0 15,0-8 0 1,0-1 0-1,0 3 0-15,0 0 0 0,0 23 0 0,0-23 0 0,0 2 0 0,0-6 0 0,17 4 0 16,-17 10 0-16,18-15 0 0,-18-4 0 16,9 1 0-16,-9-4 0 0,0 1 0 0,9 3 0 0,-9-8 0 15,0 0 0-15,0 0 0 0,0-4 0 16,0 6 0-16,0-4 0 0,-25 3 0 16,25-3 0-16,-24 3 0 0,10-1 0 0,-18 6 0 15,17-7 0-15,3 0 0 0,0 1 0 16,3 1 0-16,-6-5 0 15,10 0 0-15,5 2 0 0,0-2 0 16,0 0 0 0,0 0 0-16,28 0 0 0,-9-17 0 0,6 17 0 15,0-17 0-15,10 17 0 0,42-17 0 0,-40 4 0 16,-1 13 0-16,-2-13 0 0,-6 13 0 16,-4 0 0-16,8 0 0 0,-20 0 0 0,-4 0 0 15,-2 0-19-15,-5 21-204 0,0-21-1076 0,-1 0 147 16,0 12-291-1,0-12-75-15,0 0 239 0</inkml:trace>
  <inkml:trace contextRef="#ctx0" brushRef="#br1" timeOffset="242659.4003">24432 8790 2019 0,'0'-5'111'0,"0"2"96"0,0-1 91 16,0-1 505-16,0 5-409 15,0-3 8-15,0 3-57 0,0-2-31 16,0-1-38-16,0 2 159 0,0 1-221 15,-9 0 35-15,9 0 22 0,-9 0 27 0,-10 23 183 16,7-23-271-16,-2 33 23 0,-3-10 11 16,1 5-39-16,-18 40-23 15,21-29-182-15,3 2 0 0,2 4 0 16,2-1 0-16,6 1 0 0,0 42 0 0,25-46 0 16,-25-5 0-1,41-5 0-15,-13-3 0 0,41 10 0 0,-31-26 0 16,4-7 0-16,-1-3-150 0,-3-2-244 15,-3 0-320-15,22-27-1452 0,-34 27 927 16,-7-28 17-16,-3 28 179 0,-4-30 306 16</inkml:trace>
  <inkml:trace contextRef="#ctx0" brushRef="#br1" timeOffset="243421.6484">25207 8735 2482 0,'0'-1'96'0,"0"1"146"16,0-1 692-16,0 1-399 0,0 0-56 15,22 0-100-15,-3 0 626 16,8 18-715-16,-10-18-30 0,18 14 152 16,-16 6-281-16,-1-6 2 0,2 1 36 15,-2 5 48-15,22 27 137 0,-23-21-281 16,-4 4-73-16,-2 2 0 0,-1 4 0 16,-5 0 0-16,-5 37 0 0,0-34 0 15,-20-2 0-15,20-1 0 0,-27 2 0 16,-4 25 0-16,16-37 0 0,-2 3-73 15,4-9-178-15,2 0-233 0,11-6-307 16,-18 0-1678-16,5-10 919 16,13-2 294-16,-8-2 459 15</inkml:trace>
  <inkml:trace contextRef="#ctx0" brushRef="#br1" timeOffset="245477.5145">24973 8923 1457 0,'0'0'83'16,"0"0"59"-16,0 0 236 16,0 0-218-16,0 0-21 15,0 0 9-15,0 0-7 16,-16-13 133-16,16 13-153 0,0 0 29 0,0 0-33 0,0 0 8 15,0 0 8-15,0 0 168 0,-8 0-103 0,8 0 13 16,0 0-14 0,-7 0 26-16,3 0-59 0,-4 13 90 0,1-13-180 15,3 12-10-15,-5-12-25 16,0 21-2-16,-8 1-4 0,9-12-42 0,1 2 8 0,0 0 11 16,2 0-29-16,4-3 8 0,1 7 9 0,0-12-5 15,0 5-20-15,17-3-25 16,-17-4-20-16,27 4-31 0,3-4 73 0,-12-1 14 15,0 2-9-15,0 0 0 0,-5-3 24 16,14 6-19-16,-15-3 25 16,-4-1 0-16,-1 1 15 0,0-1-25 15,-4-1 15-15,2 5 31 0,-5-1-4 0,0-2 27 16,0 3-18-16,0 3-25 0,0 5 60 16,-19-4-53-16,19 0 20 0,0-1-16 15,-23 3 0-15,23-2 5 0,-17 9 74 0,-4-12-72 16,8 1-23-16,-1-1-25 47,2-1 10-47,-14-5-24 15,15-1-3-15,0 0-26 0,1 0-46 32,2 0-18-32,1 0-85 0,2-18-641 0,3 18 194 0,-1 0-135 15,3-16-138 1,0 16 99-16</inkml:trace>
  <inkml:trace contextRef="#ctx0" brushRef="#br1" timeOffset="255225.4955">16244 11110 2560 0,'0'0'74'0,"14"0"70"16,-14 0 113-16,0 0 111 0,0 0 411 16,0 0-431-16,0 0-65 0,0 0-74 15,0 0-24-15,0 0-57 0,0-14 146 16,0 14-131-16,0 0 26 0,0-14-5 16,0 14 14-16,0-10 166 0,0-1-199 15,0 3-34-15,0 2-23 0,0-2 22 16,0 1-43-16,0-10 42 0,-21 10-66 15,21-3 17-15,-17 2-3 0,5 2-21 16,-14-9 17-16,10 13-24 0,1-1 13 16,0 3 10-16,-3 0 0 0,6 0 1 0,-16 20 54 15,18-20-61-15,3 22-21 0,-1-22-9 16,2 32-8-16,6 6 8 0,0-14-10 16,0-2-13-16,0 0 15 0,21 7-10 15,-21-2 1-15,19 28 53 16,-1-24-18-16,-18-2 29 0,20 3-17 0,-20-3-12 15,32 28-8-15,-32-29-26 16,15-2 0-16,-15 1 0 0,12-2 0 0,-12-1 0 16,5 20 0-16,-2-24 0 15,3 0 0-15,-2-3 0 0,0-2-90 0,8 11-383 16,-4-20 16-16,-5 2-113 0,3-2-109 0,-1-6-257 16,-1 0-75-16,3 0-1162 0,-3 0 1337 15,1 0 256-15</inkml:trace>
  <inkml:trace contextRef="#ctx0" brushRef="#br1" timeOffset="255457.5148">16105 11418 3227 0,'-6'0'125'0,"4"0"121"0,0 15 150 0,2-15 91 15,-1 0-75-15,1 0 194 0,0 0-398 16,0 0-11-16,29 0-37 0,-11 0-65 16,30 0-18-16,-18 0-104 0,1 0-66 15,-2 0-120-15,2 0-104 0,-3 0-172 16,13 0-896-16,-27 0 529 0,-2 0-80 16,-2 0 148-16,-5 0 148 0</inkml:trace>
  <inkml:trace contextRef="#ctx0" brushRef="#br1" timeOffset="255675.4294">16509 11399 4732 0,'12'0'351'15,"3"0"-27"-15,-6 0-214 0,-1 0-22 16,3-16-54-16,0 16-11 0,1 0-31 0,13 0-198 15,-11 0 0-15,-1 0-194 16,0-11-160-16,-3 11-149 0,6 0-968 16,-9 0 897-16,-3 0 190 0</inkml:trace>
  <inkml:trace contextRef="#ctx0" brushRef="#br1" timeOffset="255905.4003">16578 11555 4137 0,'22'0'165'16,"-8"0"37"-16,3 0 32 0,0 0-53 0,4 0-139 0,18 0-574 15,-20-19-129-15,-1 19-350 0,-1 0-51 16,-3-17 183-16</inkml:trace>
  <inkml:trace contextRef="#ctx0" brushRef="#br1" timeOffset="256430.1229">17112 11253 3168 0,'-3'0'231'16,"-2"0"143"-16,3 0 101 0,-1 0-22 16,1 0-107-16,-1 0 104 0,2 0-272 15,0 0-30-15,1 0-36 0,0 0-64 0,0-15-4 16,0 15-31-16,0-23-13 15,0 23-32-15,20-21 25 0,-20 9-19 16,15-7 0-16,8 7 0 0,-9 3 11 16,3 0 5-16,-4 1-5 0,16 0 12 15,-16 7-3-15,-2 1 11 0,1 0-16 16,-2 0 13-16,-2 21 6 0,6 5-32 0,-9-9 24 16,-3 3-6-16,0 0 13 0,-2 0-11 15,0 26 6 1,0-22-2-1,-23 2 29-15,23-3-5 16,-23 0-26-16,23 0 28 0,-26 15-1 0,-1-21-4 16,14-2-2-16,2-1-22 0,11-6 4 15,-16 9-20-15,7-14 7 0,9-3 15 0,-6 0-17 16,6 0-3-16,0 0-21 0,0-25-23 0,0 25 27 0,24-18 24 31,-24 18 9-31,21-19 18 0,2 7 67 16,-11 12-18-16,0 0 20 0,2 0 37 0,-2 0 12 0,0 0-33 0,10 17-5 15,-11 6-102-15,0-23-15 0,-1 23-66 0,-3-10-153 16,10-1-456-16,-9 5 123 0,-1-17-117 16,-1 13-120-16,4-13-238 0,0 0 82 0,10 0-231 15</inkml:trace>
  <inkml:trace contextRef="#ctx0" brushRef="#br1" timeOffset="256713.1484">17560 11096 4752 0,'0'0'599'15,"0"0"-127"-15,0 0 41 0,0 20 4 16,0-20 1-16,0 19-139 0,20 11 29 16,-5-10-375-16,-15 2-33 0,16 2 0 15,-16 2 0-15,24 34 0 0,-15-33 0 16,-3 5 0-16,2-3 0 0,-2 1 0 0,1-2 0 15,9 15 0-15,-4-23 0 0,-5-2-62 16,5-2-104-16,-5-3-125 0,5 7-762 16,-8-15 418-16,0 1-124 0,-4-5-50 15,1 1-60 1,-1-2-83-16,0 0-709 0,0-23 1121 0</inkml:trace>
  <inkml:trace contextRef="#ctx0" brushRef="#br1" timeOffset="256949.7963">17669 11454 1736 0,'-14'0'92'15,"4"0"295"-15,10 0-71 0,-5 0 12 16,5 0 87-16,0 0 74 0,0 0 419 16,0 0-596-16,0 0-105 15,0 0 239-15,22 0-279 0,-22 0 26 16,19-15 2-16,8 15 149 0,-12 0-253 15,1-13-58-15,-1 13-34 0,0 0 1 16,1 0-8-16,12 0-63 0,-17 0-69 16,3 0-103-16,-6 0-63 0,2 0-126 0,3 0-819 15,-8 0 488-15,-4 0-180 16,2 0 54-16,-1 0 130 0,-1 0 202 16</inkml:trace>
  <inkml:trace contextRef="#ctx0" brushRef="#br1" timeOffset="257303.0842">17911 11060 1873 0,'0'-8'121'0,"0"3"100"0,0 0 117 0,19-2 559 15,-19 4-423-15,0 3-23 0,0 0-65 16,0 0-18-16,0 0-25 0,0 0 405 16,0 17-366-16,0-17-20 0,0 18-34 15,18-18 13-15,-18 36 99 0,20-17-335 16,-20 2-92-16,0 1-13 0,17 2 0 16,-17-1 0-16,24 33 0 15,-24-28 0-15,12-2 0 0,-7 3 0 0,-1-2 0 16,-1 25 0-16,2-28 0 15,-3-4 0-15,1-1 0 0,0-1 0 16,1-1-67-16,3 8-472 0,-3-14-56 16,-2-3-204-16,2-3-270 0,0 0-312 15,9-5-1255-15</inkml:trace>
  <inkml:trace contextRef="#ctx0" brushRef="#br1" timeOffset="257793.4432">18248 11332 2408 0,'-1'-2'86'0,"1"-1"87"0,-1 1 78 15,-1 2 129-15,2-4 432 0,0 1-437 16,0 2-94-16,0-1-63 0,0 0-59 16,0 2-37-16,20-5 65 15,-3 2-117-15,-17-1-18 0,24 3-37 0,-12-1-1 16,14-3-21-16,-13 1 19 0,0 4-3 16,-1-3-23-16,-3 3 66 0,-2 0-37 15,5 0 79-15,-8 0-53 0,-2 0 43 16,-1 0 21-16,-1 0 20 0,0 20 76 15,0-3-133-15,0-17-6 0,-19 24 21 0,19-10 10 16,-18 4 20-16,-1 21 116 16,7-18-98-16,1 3-15 0,0-2 0 15,1 1-2-15,3 22 83 0,-2-23-131 16,9-5-17-16,0 26-33 0,27-34-19 16,-27-3 1-16,34-4-8 0,8 0-88 15,-18-2 12-15,1 0-17 0,0 0 12 16,-2-19-41-16,-2 19-8 0,10 0-192 0,-18-14 121 15,-8 14-83-15,-5 0-65 16,0 0-106-16,0 0-866 16,-20 0 565-16,20 0-214 0,-27 0 70 0</inkml:trace>
  <inkml:trace contextRef="#ctx0" brushRef="#br1" timeOffset="258160.5263">18220 11468 2387 0,'0'0'146'0,"0"0"103"0,0 0 100 16,0 0 127-16,-10 0 432 16,10 0-502-16,0 0-76 0,0 0 1 0,0 21 20 15,28-21-16-15,9 0 69 16,-12 11-310-16,4-11-62 0,3 0-75 15,1 0-123-15,26 0-532 0,-37 0 208 0,-3 0-201 16,-8 0-121-16,-11 0-376 0,0 0 30 16</inkml:trace>
  <inkml:trace contextRef="#ctx0" brushRef="#br1" timeOffset="260316.9123">17866 11397 473 0,'0'0'22'0,"-6"0"14"0,6 0 44 16,-2 0 36-16,-5 0 261 0,3 0-169 15,0 0 29-15,0 0-19 0,-4 0-5 0,3 0-14 16,-2 0 76-16,-2 0-166 0,7 0-11 15,-1 0 1-15,0 0 21 0,2 0 11 16,-2 0 108-16,2 0-132 0,1 0 1 16,-2 0 19-16,1 0 20 0,0 0 132 15,0 0-172-15,0 0 27 16,0 17 1-16,1-17 52 0,0 0 34 16,-1 0-16-16,1 0-147 0,0 0-40 0,26 0 43 15,-26 0 26-15,57 0-50 16,-33 0-51-16,2 0 23 0,2 0 2 15,0 0-4-15,-2 0 11 0,16 0-22 16,-25 0 18-16,-2 0-16 0,-7 0-8 16,-8 0-42-16,0 19-268 0,0-19-138 0,-21 0-224 15,21 13-297-15,-35-13-142 0,18 0 268 16</inkml:trace>
  <inkml:trace contextRef="#ctx0" brushRef="#br1" timeOffset="264383.089">13550 13271 1191 0,'-4'4'148'0,"0"-2"118"16,4 1 115-16,0-3 557 0,0 3-423 16,0-3 31-16,0 0-22 0,0 0-68 0,0 0 229 15,0 0-379-15,0 0 27 0,0 0-58 16,0 0-27-16,0 0-56 0,0 0 78 15,0 0-170-15,0 0-26 0,0 0-39 16,0 0-7-16,0-15-16 0,0 15-11 16,0 0-4-16,0-14 1 0,0 4 1 15,22 0-1-15,-1-12 9 0,-21 13-11 16,22-3 4 0,-8 2-2-16,-3-1-5 0,18-4-5 15,-20 10 6-15,5 2 2 0,-3 2 11 0,-5 1-6 16,2 0 0-16,5 0 10 0,-9 27-15 0,0-27 9 62,-4 28-16-62,2-9 12 0,-1 21 11 0,-1-17-5 0,0 6-5 0,-20 2-5 0,20-2 7 16,-27 3 1-16,0 25-10 0,8-27 1 0,2-2 6 16,-1-5 4-16,5-3-25 0,-10 16 15 15,12-22 6-15,-1 0 5 0,3-7-20 0,9-1 1 0,-6-2-7 0,2 2 1 16,0-6 6-16,4 0-25 0,0 0-7 15,0 0 5-15,0-20 7 0,0 0 28 0,19 20-2 0,-19-17 8 16,16 17-9-16,-16-13 24 0,31 13 54 16,-18 0 23-16,1 0 41 0,-3 0 43 0,5 18-1 15,22 11 38-15,-22-12-185 0,4 3-26 16,-2-1-4-16,4-1-37 0,-1-2-84 47,19 8-408-47,-22-24 83 0,2 14-105 0,-4-14-148 15,-1 0-280-15,15 0-1202 0,-18 0 1144 0,0-24 275 0,0 24 275 16</inkml:trace>
  <inkml:trace contextRef="#ctx0" brushRef="#br1" timeOffset="264814.9721">14261 13308 2108 0,'4'-8'199'0,"-4"5"97"0,0 1 164 15,0 0 74-15,0 1 500 0,0 1-614 0,0 0-108 16,0 0-12-16,0 0 34 0,0 0-8 16,0 0 284-16,0 0-401 0,0 0-21 15,0 15-47-15,0-15 10 0,0 30 100 16,0-15-141-16,15 6-18 0,-15 3-35 16,0 1-26-16,10 1-19 15,-10 31-10-15,7-30-54 0,-7-1-82 16,0-2-93-16,0-3-106 0,0 10-660 15,0-19 389-15,0-7-244 0,0-1-60 0,27-4-143 32,-27 0-25-32,20-18-398 15</inkml:trace>
  <inkml:trace contextRef="#ctx0" brushRef="#br1" timeOffset="265063.5654">14527 13191 2730 0,'0'-5'151'0,"0"0"225"15,0 3 183-15,0 2 136 0,0 0 18 0,0 25 432 16,0-25-673-16,0 30-89 0,0-13-48 16,0 7-40-16,0 30 22 0,19-21-297 0,-19 1-20 15,0 2 0-15,0-4 0 0,17 0 0 16,-9 26 0-16,-8-36 0 0,11-5 0 16,-11-1 0-16,11-3-35 0,-6 0-356 15,0-9-25-15,-4-2-218 0,0-2-110 16,3 0-255-16,0 0-66 0,1-27-1045 15,-3 1 1304-15,-2 9 239 0</inkml:trace>
  <inkml:trace contextRef="#ctx0" brushRef="#br1" timeOffset="265292.7108">14144 13184 3058 0,'-2'-3'165'0,"-2"1"171"0,4-1 660 15,0 3-532-15,0 0-24 0,24 0 13 16,-24 0 37-16,68 0 341 0,-35 20-539 0,3-20-28 16,4 0-76-16,4 17-46 0,0-17-70 15,35 12-72-15,-41-12 0 0,-6 0-52 16,-1 0-87-16,-6 7-98 0,6-7-551 15,-18 0 268-15,-3 0-27 0,-2 0-107 16,-1 0-135-16,-3 0-85 16,4 0-1212-16,-4 0 1311 0,-2 0 259 0</inkml:trace>
  <inkml:trace contextRef="#ctx0" brushRef="#br1" timeOffset="266166.8271">15396 13204 1761 0,'0'-3'139'0,"0"2"110"0,0 1 112 16,0 0 152-16,0 0 592 15,0 0-559-15,0 0-33 16,-20 0-63-16,20 17 9 0,-12-17 346 0,12 0-492 15,0 10-58-15,-11-10-15 0,11 0-21 16,0 0-66-16,0 0-43 0,0 7-110 16,0-7 0-16,0 0 0 0,0 0 0 0,0 0 0 15,0 0 0-15,0-17 0 0,0 17 0 16,19-19 0-16,-19 19 0 0,37-22 0 16,-23 3 0-16,1 9 0 0,-2 3 0 15,0 7 0-15,10-10 0 0,-15 10 0 0,1 0 0 16,-2 0 0-16,-1 29 0 15,-3-29 0-15,1 54 0 0,0-30 0 16,-4-1 0-16,0 2 0 0,0 6 0 16,0 29 0-16,-21-32 0 0,21 1 0 15,-22 0 0-15,22-1 0 0,-27-5 0 0,-4 21 0 16,13-22 0-16,4-3 0 16,1-3 0-16,-4-4 0 0,-8 15 0 15,15-20 0-15,1-2 0 0,2 2 0 16,-1-4 0-16,3 0 0 0,-2 1 0 0,7-4 0 15,0 0 0-15,0 0 0 16,0 0-3-16,0-19-8 16,0 19 8-16,0-17-1 0,0 17-1 0,23-15 10 15,-23 15-1-15,14-10-1 0,8 10 2 0,-10 0-5 16,2 0 9-16,0 0-9 0,20 0 0 16,-13 0 0-16,-4 20 0 0,4-20 0 0,0 19 0 15,0-19 0-15,17 22 0 16,-22-3 0-16,4-11 0 0,-6 4-44 0,0-3-99 15,9 3-483-15,-15-12 22 16,-1 5-192-16,1-5-322 16,-2 0-228-16,-2 0-55 0</inkml:trace>
  <inkml:trace contextRef="#ctx0" brushRef="#br1" timeOffset="267079.0628">16476 13105 1314 0,'0'-4'79'16,"0"3"77"-16,0-2 65 0,0-1 57 0,0 1-12 16,0-3 260-16,0 2-196 15,0 0 65-15,0 1 60 16,16 2-3-16,-16-6 288 0,13 2-439 15,-13 4 37-15,0-3 8 0,0 4 23 0,0-4-28 16,0 3 243-16,0 0-302 0,0 1-75 16,0 0-76-16,0 0-51 0,-22 23-80 15,22 1 0-15,-19-6 0 0,19 1 0 0,-17 7 0 16,17 2 0-16,-16 34 0 0,6-23 0 16,10 2 0-16,0 2 0 15,0 0 0-15,0 35 0 0,0-40 0 0,28-3 0 16,-28-3 0-16,27-6 0 15,-11-7 0-15,24 13 0 0,-22-18 0 0,1-4 0 16,2-5 0-16,0-3 0 0,20 4-106 0,-23-3-63 16,-2-3-95-16,0 0-113 15,-2 0-165-15,-3 0-90 0,6 0-1194 0,-14 0 825 16,0 0-78-16,2 0 200 0,-5-17 156 16</inkml:trace>
  <inkml:trace contextRef="#ctx0" brushRef="#br1" timeOffset="267392.7535">16341 13413 2467 0,'-7'13'91'16,"1"-13"143"-16,1 0 158 0,0 0 156 16,2 0 529-16,3 0-622 0,0 0 22 15,0 0-2-15,20 8 34 0,-20-8-27 0,61 0 171 16,-29 0-466-16,4 0-84 16,3 0-62-16,-1 0-41 0,26-16-208 15,-11 16-757-15,-53 0-386 16,0 21 232-16,-22-21-280 15,2 0 89-15,-4 20 244 0</inkml:trace>
  <inkml:trace contextRef="#ctx0" brushRef="#br1" timeOffset="270799.479">13249 12909 1538 0,'0'-4'99'0,"0"-4"277"16,0 4-128-16,0 2-62 0,0 2-16 15,-15-2 3-15,15 1-6 0,0 1 116 0,0 0-156 16,0 0 12-16,-16 17 19 0,16-17 56 16,-22 53 300-16,12-24-243 0,-1 10-35 15,5 10-52-15,2 13-11 0,4 11-12 16,0 99 20-16,33-75-124 15,-8 4-67-15,6 3-21 0,7-5-43 16,63 79-280-16,-42-106-19 0,4-5-139 16,9-13-107-16,0-10-170 0,-1-13-32 0,65 4-639 15</inkml:trace>
  <inkml:trace contextRef="#ctx0" brushRef="#br1" timeOffset="271431.5404">16712 12591 1003 0,'19'0'94'0,"-11"0"72"15,-8 0 60-15,13 0 60 0,-8 0-55 16,5 17 200-16,-6-17-215 0,1 0 45 16,0 19 51-16,2-19 69 0,1 21 27 15,12 5 301-15,-9-16-437 16,2 6-53-16,4-1 7 16,0 4 56-16,21 24 339 0,-16-14-296 0,4 7-1 0,0 3 12 0,1 9 11 15,3 6-81-15,28 64-17 16,-33-48-249-16,-1 2 0 0,-2 5 0 15,-3 4 0-15,2 77 0 0,-21-78 0 0,0 2 0 32,0-7-110-32,-24 1-130 0,3-7-173 15,-39 52-872-15,22-63 436 0,3-6-125 0,-6-4-119 0,-1-4-197 0</inkml:trace>
  <inkml:trace contextRef="#ctx0" brushRef="#br1" timeOffset="273204.3687">13865 14880 1933 0,'5'-2'94'0,"-5"-1"55"0,0-2 393 16,6 0-203-16,-6 5 91 0,0-4 55 16,2 0 3-16,-1-4 200 0,1 4-472 15,0 2-16-15,0 0 59 0,3-2 2 16,-2 2 3-16,1 2 228 0,-2 0-264 16,1 0 25-16,-1 0 49 0,-2 0-48 15,0 23 52-15,0 1-298 0,0-7-8 16,0 2 0-16,-27 3 0 0,27 4 0 15,-25 30 0 1,-7-26 0-16,15 1 0 0,0-2 0 0,0 0 0 16,-10 17 0-16,17-25 0 15,-3 19 0-15,13-34 0 0,0-3 0 16,0 2 0-16,0-5 0 0,52 0 0 0,-34 0 0 0,7-19 0 16,6 19 0-16,0-18 0 15,5 18 0-15,41-41 0 16,-39 32 0-16,-2-5 0 0,-3 14 0 15,-5-14 0-15,12 14 0 0,-27-7 0 16,-10 7-58-16,1 0-142 0,-1 0-166 0,-3 19-287 16,0-19-1156-16,0 16 641 15,-25-16-102-15,25 0 129 0,0 0 252 0</inkml:trace>
  <inkml:trace contextRef="#ctx0" brushRef="#br1" timeOffset="273464.8333">14033 14784 2118 0,'-4'-8'305'0,"2"5"7"0,0 2 169 0,0 1 79 16,0 0 91-16,-1 0 29 0,-3 0 563 16,4 28-703-16,0-28-42 0,-1 29-146 15,0-7-79-15,-3 38-95 0,3-26-178 0,-1 8 0 16,-2 1 0-16,3 7 0 15,3 2 0-15,-3 42 0 0,-1-48 0 0,4-3 0 16,0-7 0-16,0-4 0 0,0 18 0 16,0-30 0-16,0-5 0 0,21-2-111 15,-21-3-201-15,0-4-322 0,14-4-1350 16,3-2 751-16,-4-24-69 0,1 7 144 16,6-5 314-16</inkml:trace>
  <inkml:trace contextRef="#ctx0" brushRef="#br1" timeOffset="273831.3361">14539 14809 1999 0,'15'-7'266'16,"-15"5"-28"-16,10-3 128 0,-10 5 25 16,5-3 60-16,-5 3 513 0,0 0-572 15,0 0-21-15,4 0-21 0,-4 0 56 0,3 0-8 16,1 0 313-16,-4 15-397 0,2-15-50 16,0 13-85-16,1-13-67 0,1 30-93 15,-4-15-19-15,0 3 0 16,0 6 0-16,0 2 0 15,0 3 0-15,0 34 0 0,0-28 0 0,0 0 0 16,0-1 0-16,0 0 0 16,0 22 0-16,0-35 0 0,0 1 0 0,0-8 0 0,0-3-123 15,0-2-209-15,16-6-1070 16,-16-3 411-16,20 0-131 0,-20-30-95 0,26 11-35 16,2-31-276-16</inkml:trace>
  <inkml:trace contextRef="#ctx0" brushRef="#br1" timeOffset="274108.6728">14807 14761 3684 0,'0'-4'164'16,"0"2"183"-16,0 1 97 0,0 1 103 15,0 0-18-15,0 0 337 0,0 0-476 16,0 23-63-16,0-23-30 0,0 23-21 15,0 11 21-15,0-15-274 0,0 5-23 0,0 6 0 16,0 3 0-16,0 0 0 16,14 44 0-16,-14-39 0 0,0 0 0 0,0 1 0 15,11-6 0-15,-11 23 0 0,8-36 0 16,-8-3 0-16,5-3-147 0,-5-3-228 16,7-5-337-16,1-3-1497 0,-5-3 852 15,2 0 26-15,-1-27 292 0,-1 27 338 16</inkml:trace>
  <inkml:trace contextRef="#ctx0" brushRef="#br1" timeOffset="274481.2456">14494 14737 2248 0,'-4'-4'241'0,"2"3"-2"0,0-2 136 15,2 0 19-15,0 2 60 16,0-4 452-16,20 3-546 0,-20-1 10 16,0 2-18-16,27-1 39 0,-11 1 37 15,15-2 395-15,-15 3-520 0,5 0-95 0,0 0-121 16,8 0-75-16,30 0-12 15,-23 0 0-15,2 0 0 0,2 0 0 16,1 0 0-16,38 0 0 0,-11-18 0 16,-41 18 0-16,15 0 0 15,-28 0 0-15,-6 0 0 0,-5 0 0 0,-3 0-93 16,0 0-485-16,0 18-38 0,-23-18-206 16,23 17-300-1,-20-17-270-15,1 0-1172 0</inkml:trace>
  <inkml:trace contextRef="#ctx0" brushRef="#br1" timeOffset="275124.991">15853 14679 1771 0,'0'-3'102'0,"-10"1"85"0,10-3 94 16,0 2 93-16,-10-4 437 16,10 3-373-16,-6 3 13 15,6-3-42-15,0 1-62 0,0 1-29 0,0 2 260 0,0 0-250 16,0 0-13-16,0 0 15 0,0 0 64 16,0 19 185-16,0-19-433 0,0 20-114 15,0-6-32-15,0 3 0 0,-15 23 0 16,15-15 0-16,-13 9 0 15,13-2 0-15,0 4 0 16,-12 2 0-16,12 42 0 0,0-38 0 0,0 2 0 0,0-8 0 16,28-3 0-16,2 25 0 0,-15-34 0 15,6-5 0-15,-2-3 0 0,-2-4 0 0,2 0 0 16,14 4 0-16,-16-13 0 16,-1 2 0-16,-3-3 0 0,-2-1-95 0,2-1-141 15,4 0-745-15,-8 0 261 16,-3 0-161-16,0 0-175 0,-2 0-201 0,2-22-907 15</inkml:trace>
  <inkml:trace contextRef="#ctx0" brushRef="#br1" timeOffset="275402.5146">15661 14940 2755 0,'-3'0'121'0,"1"0"194"0,0 18 761 15,2-18-510-15,0 0-23 0,0 0-42 0,22 0-5 16,-22 0-5-16,51 0 302 0,-27 0-519 16,4 0-94-16,2 0-100 0,-1 0-80 15,32-22 0-15,-33 22 0 0,-6-16 0 16,-2 16 0-16,-4 0-100 0,-7 0-139 15,-3 0-885-15,-6 23 238 0,0-23-341 16,0 26-220-16,-25-26 62 0</inkml:trace>
  <inkml:trace contextRef="#ctx0" brushRef="#br1" timeOffset="276603.4734">12068 15073 2003 0,'0'0'88'0,"0"0"61"16,0 0 310-16,0 0-162 16,0 0 84-16,0 0 76 0,0 0 59 0,0-15-93 15,0 15 156-15,0 0-450 0,0 0 115 16,-21 0 31-16,21 0 39 0,0 0 59 0,-15 17 83 16,-5-17-271-16,8 15-22 0,-1-15-5 15,-5 25-8-15,-9 8 68 0,14-13-160 16,3-4-29-16,1 4-24 15,-2-4-1-15,9 1 2 0,2 4-24 0,0-12-10 16,0 0-5 0,29-2 1-16,-29-3-5 0,32-1 13 15,-6-2 15-15,-8-1 10 0,-2 0-11 0,-2 0 6 0,0 0 12 16,8 0-6-16,-11 0 1 0,0 0-10 0,-5 0-9 16,0 0 14-16,5 20-9 15,-7 1 32-15,-4-4 12 16,0-17-3-16,-25 17-15 0,25-17 5 15,-40 25 7-15,27-18-32 16,-3 1-10-16,-2-2-53 0,6 1-62 0,-1-4-73 16,-3 4-418-16,16-7 158 15,-9 0-113-15,9 0-255 0,0 0-164 0,27-20-1218 16,-27 20 1338-16,28-17 252 16</inkml:trace>
  <inkml:trace contextRef="#ctx0" brushRef="#br1" timeOffset="276946.3627">12321 15250 3674 0,'0'0'144'16,"-17"0"131"-16,17 0 101 0,0 0 67 16,0 0 239-16,0 0-455 0,0 0 4 0,0 0-47 15,0 0-88-15,27 0 21 0,4 0-118 16,-11 0 7-16,3 0-6 0,-3 0-17 15,2 0 31-15,16-13-7 0,-23 13-12 16,0 0-5-16,-4-12 15 0,-2 12-12 16,6-17 11-16,-9 8-25 0,-2 1-28 15,-4-4-22-15,0-4-11 0,0 3-22 16,0-16-54-16,0 16 84 0,0 5 45 16,-23-1 1-16,23 5 25 0,-24 0 83 15,24 4 26-15,-20 0 40 0,6 0 48 16,3 19 26-16,-1-19 7 0,-8 42 180 15,11-24-256-15,2 2-18 16,3 2-28-16,4-3-18 0,0 20 21 0,0-22-109 0,19 3-10 16,-19-5-106-1,28-1-136-15,-12-2-249 0,26 2-1162 0,-21-11 488 0,1-3-142 16,1 0 133-16,-1 0 268 16</inkml:trace>
  <inkml:trace contextRef="#ctx0" brushRef="#br1" timeOffset="277275.3329">12800 15223 4696 0,'0'-2'125'0,"0"2"354"15,0 0 16-15,0 0-8 0,0 0-6 0,0 0-6 0,0 0-149 16,0 22 127-16,0-3-349 0,0-19-56 16,0 22-34-16,16-22-14 15,-16 20-7-15,18-4-11 0,-18-10-7 0,11-6-36 16,-11 7-37-16,14-7-12 0,-3 0-113 15,-5 0 153-15,1-19 7 0,1 19 8 16,0-27 10-16,8-8-3 0,-5 17 21 16,-2 3 23-16,2-4-6 0,1 3 20 15,-4 16 49-15,11-29 80 0,-13 29-82 0,1-8 28 16,-1 8 19-16,-2 0 10 0,2 0 80 16,-6 29-150-16,0-13-30 0,0 8 2 15,0-3-59-15,0-1-68 0,0 22-382 16,0-23 42-16,0 0-195 15,-18-5-286-15,18-3-266 0,0 6-1550 16,0-17 1847-16</inkml:trace>
  <inkml:trace contextRef="#ctx0" brushRef="#br1" timeOffset="278129.87">10673 14795 2158 0,'-16'0'292'16,"16"0"-9"-16,0 0 151 15,0-15 45-15,0 15 58 0,-11 0-20 16,11-14 203-16,-5 14-458 16,5 0-25-16,-6 0 11 0,3 0 14 0,-1-7-40 15,-8 7 117-15,2 0-233 0,0 0-28 0,1 0-25 16,-4 0-11-16,-13 24 30 16,14-5-35-16,2-19 4 0,-2 24-9 15,2-9-1-15,-7 19 20 0,12-15-28 0,-2 3-6 16,5 0-1-16,2 6 1 0,0-3-14 0,0 24 34 15,25-31-38-15,-25 3 6 16,29-3-7-16,-13 2-8 0,21 4 18 16,-19-12-26-16,3 0-25 0,-2 2-13 0,0-6-3 15,-1 0 5-15,15 2 1 16,-19-7 47-16,2-3-19 0,-2 1 27 0,-1-1-10 16,10 0 4-16,-10 1 3 0,0-1-1 15,0 0 1-15,-3 0-4 0,1 0 2 16,10 18 10-16,-12-18 31 15,1 17 9-15,-2-17 21 0,-3 31 41 0,6 1 125 16,-8-15-91-16,-3 1-38 0,0 1-23 0,0-2-38 16,0 2-40-16,-22 13-4 15,-4-16 0-15,10 0 0 0,-3-3 0 16,-1-1 0-16,-22 5 0 0,19-13 0 0,0-4 0 16,0 0-106-16,-2 0-125 0,4-25-149 15,-20-5-1001-15,24 9 440 16,5 1-206-16,3-1-135 0,5-1 45 0,4 3 362 15</inkml:trace>
  <inkml:trace contextRef="#ctx0" brushRef="#br1" timeOffset="278827.9225">10630 14816 968 0,'-4'0'66'0,"-2"0"80"16,-2 0 81-16,0 0 81 0,4 0 2 16,-6 13 228-16,5-13-294 0,2 0 44 0,-1 0 52 15,2 0 79-15,0 0 34 0,2 0 300 16,0 0-437-16,0 0-26 16,0 0 45-16,0 0 34 0,24 0 426 15,-24 0-392-15,32 0-94 0,-7 0-106 16,6 0-92-16,6 0-111 0,52 0 0 15,-40 0 0-15,0 0 0 0,-1 0 0 16,-3 0 0 0,35 0 0-16,-53 0 0 0,-4 0-5 0,-7 16-118 15,-3-16-149-15,-4 0-231 0,-9 0-1212 0,0 0 471 0,-31 0-209 0,31 0 177 16,-36 0 299-16</inkml:trace>
  <inkml:trace contextRef="#ctx0" brushRef="#br1" timeOffset="280015.7616">13753 14519 1706 0,'0'0'76'0,"-18"0"42"15,18 0 39-15,-20 0 27 0,20 0-22 16,-23 0 206-16,5 0-131 15,7 18 58-15,-2-18 73 0,3 0 88 0,2 18 8 16,-13 14 324-16,10-9-424 0,3 9 45 16,5 10 43-16,1 11 46 15,-3 77 286-15,5-56-578 0,0 10-107 16,20 3-99-16,-20 5 0 0,25-2 0 16,11 78 0-16,-13-89 0 0,0-7 0 15,6-6 0-15,2-10-90 0,36 28-859 0,-31-55-106 16,4-7-549-16,1-5-114 0,2-10 289 15</inkml:trace>
  <inkml:trace contextRef="#ctx0" brushRef="#br1" timeOffset="280769.1805">16371 14482 1270 0,'0'-2'114'15,"-1"1"345"-15,0-2-125 0,0 3-21 16,-1-3 9-16,0 3 85 16,2-2 61-16,0 2 490 15,0 0-503-15,0 0-6 0,0 0 14 0,0 0 15 16,19 29 412-16,3 5-539 0,-4-9-102 0,3 7-104 15,4 7-79-15,1 10-66 32,30 70 0-32,-27-49 0 15,-3 7 0-15,-4 3 0 0,11 154 0 0,-33-164 0 0,0-4 0 0,-35 51 0 0,12-64 0 16,-3-3 0-16,-7-2 0 0,-4 1 0 16,-44 26-429-16,38-46-236 0,-4-5-376 15,0-11-416-15,1-8-304 0,7-5 378 16</inkml:trace>
  <inkml:trace contextRef="#ctx0" brushRef="#br1" timeOffset="291571.9315">28548 10480 1574 0,'0'-4'119'0,"0"1"75"16,0-1 73-16,0-4 276 0,0 6-281 16,0 0 36-16,0-1 62 0,0-1 22 0,0 3-45 15,0-4 184-15,0 5-337 0,0 0 17 16,0 0 16-16,0 0 85 0,0 20 85 16,22 13 406-16,-6-8-416 0,-16 4-31 15,15 7-91-15,-3 7-69 0,-3 49-100 16,5-45-86-16,-4 3 0 0,-4-1 0 15,1-3 0-15,-1-3 0 16,10 27 0-16,-8-42 0 0,-1-7-55 16,1-4-105-16,-2-5-113 0,6-1-710 0,-9-11 364 15,-1 0-185-15,-1 0-120 0,-1-23-72 16,0-12-1097-16,-24-12 954 16</inkml:trace>
  <inkml:trace contextRef="#ctx0" brushRef="#br1" timeOffset="291826.3473">28381 10363 3128 0,'0'-3'123'0,"-17"3"419"0,17 0-120 16,0 0-10-16,0 0-6 0,0 0 22 0,29 0 211 15,-3 0-444-15,10 0-120 0,13 0-44 16,9 0-35-16,8 0-11 0,82 0-170 16,-73-15-33-16,-3 15-91 0,-10 0-57 15,-11-14-149-15,17 14-734 0,-54 0 527 16,-9 0-70-16,-5 0 43 0,0 0 88 16</inkml:trace>
  <inkml:trace contextRef="#ctx0" brushRef="#br1" timeOffset="292120.3549">29080 10683 3051 0,'0'0'175'0,"0"0"146"0,0 0 119 16,20 15 17-16,0-15 160 0,-2 14-496 0,2-14-72 16,3 10-27-16,6-10-47 15,1 0-72-15,32 8-429 0,-32-8 53 0,-2 0-111 16,-6 0-63-16,-5 0-182 0,5 0-543 16,-22 0 911-16</inkml:trace>
  <inkml:trace contextRef="#ctx0" brushRef="#br1" timeOffset="292354.1135">29138 10810 2792 0,'0'4'89'16,"31"1"128"-16,8 5 574 0,-13-5-426 16,6-3-135-16,-2 1-204 0,4 0-236 15,-1-2-270-15,31-1-1271 0,-33 0 837 0,-2 0 242 16</inkml:trace>
  <inkml:trace contextRef="#ctx0" brushRef="#br1" timeOffset="292580.8224">30217 9974 3342 0,'0'0'225'0,"0"0"173"16,17 20 701-16,-4 5-617 15,-13-5-45-15,14 3-43 0,-14 6-18 0,22 40 62 16,-3 2-329-16,1 4-109 15,-12-41-28-15,1 0-75 0,0-2-99 16,1-6-168-16,1 25-753 0,-7-31 265 0,0-1-96 16,-4-5-181-16,0-1 15 15,0-4 353-15</inkml:trace>
  <inkml:trace contextRef="#ctx0" brushRef="#br1" timeOffset="292806.2288">29771 10817 3122 0,'-1'0'133'0,"1"0"162"0,0 0 123 0,0 0 93 15,25 0 285-15,10 0-467 0,-5 0-20 16,7 0-36-16,8 0-30 0,8 0-106 15,75 0-43-15,-55 0-106 0,0 0 8 16,0 0-40-16,-3 0-120 0,43 0-415 16,-73 0 141-16,-7-19-159 0,-14 19-146 15,-9 0-276-15,-10-13-86 0,0-3-467 16</inkml:trace>
  <inkml:trace contextRef="#ctx0" brushRef="#br1" timeOffset="293743.7856">30146 11353 1986 0,'0'0'123'0,"-10"0"78"16,10 0 67-16,0 0 49 0,0 0 300 16,0 0-276-16,0 0 11 0,0 0-4 15,0 0-24-15,-5 0-53 0,5 0 131 16,0 0-180-16,0 14 11 0,0-14-22 15,0 0 21-15,0 0-37 0,0 0 140 16,0 0-167-16,0 0-1 0,0 0-19 16,0 0-11-16,0 0-15 0,0-17-119 0,0 17-13 15,0-17-8-15,0 17 7 16,20-20 21-16,-1-4-20 0,-6 10 5 0,0 1-30 16,0 2 25-16,3 0-5 0,12-6-2 15,-16 14 12-15,0-2 7 0,-1 4-9 16,-1 1-1-16,9 0 2 15,-12 0 7-15,0 0-4 0,1 25-8 0,-2-25 5 16,-2 21 5 0,-2 11 1-1,-2-16-1-15,0 6-4 0,0 0 17 0,-23-2-13 0,-2 25 21 0,10-23-32 0,-4 2 18 0,-1-2-4 16,0-1 5-16,-1-2 14 16,-18 13-8-16,19-18-22 0,3-3 3 15,3-4 8-15,1-2-10 0,1-2 8 0,-6-2-49 16,12-1 35-16,1 0-18 15,2-23 16-15,1 23 0 0,2-22-20 0,0-1 33 16,0 23 26-16,0-20 41 0,28 20 35 16,-3-13 208-16,-7 13-171 15,3 0-49-15,4 0-45 0,2 20-42 16,0-20 0-16,33 22 0 16,-31 7 0-16,-2-15 0 0,0 1 0 0,-2-2-121 0,20 14-636 0,-27-17-58 15,1-5-422-15,0-5-410 16,-5 0 67-16,-5 0 348 0</inkml:trace>
  <inkml:trace contextRef="#ctx0" brushRef="#br1" timeOffset="296526.5364">30938 10727 844 0,'0'0'186'0,"0"0"96"0,0-12 83 15,0 12-36-15,0 0-10 0,0-5 315 16,0 5-245-16,0-4 42 0,0 4-9 16,0 0 1-16,0-2-46 0,0 1 224 15,0 1-276-15,0 0 4 0,0 0-33 16,0 0-23-16,0 0 27 0,23 0-214 16,-23 0-22-16,26 0-34 0,-9 0-3 15,4 0-32-15,32-17-141 16,-29 17-65-16,2 0-191 0,-5 0-140 15,-1 0-231-15,4 0-1941 16,-24 0 1840-16,0 17-376 0</inkml:trace>
  <inkml:trace contextRef="#ctx0" brushRef="#br1" timeOffset="296797.1276">30903 10899 4892 0,'26'2'68'16,"-8"1"65"-16,3-1 74 0,6-2 12 15,3 0-50-15,40 0-154 16,-31 0-186-16,-5 0-277 0,3 0-329 0,-5 0-337 16,23 0-1170-16</inkml:trace>
  <inkml:trace contextRef="#ctx0" brushRef="#br1" timeOffset="297023.158">31647 10534 3259 0,'0'-4'123'16,"-20"0"110"-16,20 2 66 0,0 0 101 15,-20-1-80-15,6 3 140 0,14 0-307 16,-17 0-14-16,9 23-27 0,1-23-30 16,-10 43 29-16,10-25-27 0,2 5 39 15,1 2-13-15,2 0-24 0,2 0-45 16,0 25-21-16,19-27-14 0,-19-4 7 0,28-2-6 15,-8-5 6-15,19 1-17 0,-18-13-24 16,1 0-27-16,0 0-23 0,-2-25-10 16,-2 25-5-16,17-58-87 0,-23 32 116 15,-5-3-10-15,-3-4-20 0,-4-5-3 16,0-35-112-16,-33 39 152 0,14 1 30 16,-3 6 27-16,-2 5 28 0,-3 8 15 15,-27 10 72-15,31 4-86 0,-2 23 10 16,4-4-22-16,7 6-10 0,3 34-105 15,11-27-69-15,0-1-235 0,0-1-225 0,33-2-207 16,-8-5-242-16,33 9-522 0</inkml:trace>
  <inkml:trace contextRef="#ctx0" brushRef="#br1" timeOffset="297367.1626">32068 10686 4150 0,'1'17'234'0,"-1"-17"-23"0,0 0 58 16,0 15-50-16,0-15-61 0,0 10 21 15,0 3-144-15,0-7-25 0,0-1-11 0,0 1-12 16,0-3-9-16,0 3 27 0,0-6-18 16,0 0-25-16,0 0-23 0,0 0 24 15,0-23-51-15,0 23 66 0,0-37-26 16,0 37 69-16,0-15 10 15,0 15-10-15,0 0 59 0,0-11-53 16,19 11 19-16,-19 0-35 16,0 0 15-1,18 0-21-15,-18 19 4 0,13-1-48 0,-1-18-36 16,-4 22-154-16,-1-22-227 0,-1 20-210 0,0-20-143 0,7 13-1032 16,-4-13 1192-16,0 0 190 0</inkml:trace>
  <inkml:trace contextRef="#ctx0" brushRef="#br1" timeOffset="297681.9638">32470 10332 3205 0,'0'0'294'0,"0"0"153"0,0 0 70 16,-28 22-40-16,28-22-126 0,-25 37-7 0,3-17-284 15,22-3-53-15,-21 2-4 0,21 1-7 16,-11 0-28-16,11 23-43 0,0-23-21 15,0-2-4-15,0-3-13 0,28-4-5 16,5 9 10-16,-13-15 87 0,-1-1 34 16,3-1 21-16,-3 1 9 0,-3-1 14 15,9 6 97-15,-25-4-68 0,13 0 79 16,-13 1 52-16,0 3 32 0,0 7 179 16,-26-9-314-16,26 2-47 0,-24 1-27 15,24-1-5-15,-29 1-10 0,-3 9-5 16,15-10-16-16,2-1-9 0,-2 2-2 0,3-5-22 15,-10 2-153-15,16-7-6 16,1 0-87-16,-1 0-41 0,4 0-165 16,4-31-199-16,-2 2-935 0,2 9 669 15,0-1 139-15,0 0 209 0,28-3 115 0</inkml:trace>
  <inkml:trace contextRef="#ctx0" brushRef="#br1" timeOffset="297928.2884">32449 10314 4757 0,'0'0'142'0,"0"0"98"0,0 0 156 15,0 0 477-15,0 0-558 0,34 0-164 16,-11 0-99-16,3-15-44 0,35 15-340 16,-30-11-75-16,0 11-184 0,-1-12-233 15,-6 12-213-15,-5 0-197 0,3-9-693 16</inkml:trace>
  <inkml:trace contextRef="#ctx0" brushRef="#br1" timeOffset="298258.417">33026 10582 1948 0,'0'0'75'0,"0"0"91"0,0 0 84 16,0 0 131-16,-26 0 502 0,26 0-426 16,-25 0-80-16,12 0-95 0,-1 0-77 15,-12 20-40-15,14-3-156 0,1-17 3 0,2 20-4 16,2-7 1-16,2-1-17 15,5 9 5-15,0-9 2 0,0-3 10 16,0 0-22-16,25 1 22 0,-3 5-11 0,-22-8 6 16,25-2-8-16,-25 2 13 0,28-2 17 15,-14 2 53-15,5 1 85 0,-19-4-75 16,13-1 6-16,-13 1 33 0,0 0-9 16,-24 5 26-16,24-2-129 0,-38-2-23 15,12 2-9-15,-6-1-79 0,-39 9-249 16,34-7 26-16,1-1-264 15,2 0-285-15,3-1-345 0,6-4 29 16</inkml:trace>
  <inkml:trace contextRef="#ctx0" brushRef="#br1" timeOffset="301125.7677">20544 13139 470 0,'0'-9'-15'16,"0"-15"-44"-16,0 11 8 0,0 3-10 0,0 0-8 15,-16 3-4-15,16-2 44 0,0 7 94 16,0-2 22-16,0 4-1 16,17-1-10-16,-17 1 4 0,0-1 79 15,13 1-35-15,-13 0-44 0,0 0 4 16,0 0-18-16,0 0-23 0,0 0 67 0,0 0-78 15,0 0 1-15,0 0 31 0,0 0 61 16,0-15 282-16,0 15-167 0,0-17-20 31,0 17 45-31,0 0 88 0,0-10 98 0,0 10 605 16,0 0-590-16,0 0-44 0,0 0-58 0,0 0 17 16,0 0 253-16,0 0-405 0,0 0-55 0,-16 0-45 15,16 0-11-15,0 0-18 0,0 0 116 0,0 0-91 16,-16 0-22-16,16 29-25 15,-16-14-16-15,4 6-33 0,-8 25 9 16,10-18-35-16,3-2 3 0,0 3-6 16,7-3-8-16,0 24 24 0,0-30-9 0,27 0 15 15,-27 2-26-15,34-6-13 16,14 4 2-16,-24-13 15 0,3 0 4 16,-2 0-9-16,1-2 6 0,-4-5 7 15,24 12 19-15,-26-7-25 0,-5 2 1 0,-1-2-8 16,-1 0 14-16,5 15 22 0,-15-13-12 15,-1 2-19-15,-2 1 0 0,0 2 0 16,0 2 0-16,-22 11 0 0,-12-10 0 0,10 2 0 16,-5 2 0-16,-3 0 0 15,-36 12 0-15,33-17 0 0,-1-3 0 16,1-4 0-16,5-3 0 0,4-4 0 16,-14 0-86-16,26-26-136 0,2 26-176 0,5-36-252 15,4 13-90-15,3-29-1216 16,0 24 930-16,27 0-94 0,-27-1 271 15,34 0 178-15</inkml:trace>
  <inkml:trace contextRef="#ctx0" brushRef="#br1" timeOffset="301375.1224">20464 12976 2737 0,'-2'-13'391'16,"2"8"11"-16,0-2 110 0,0-2-65 15,21 4 4-15,7-6 231 0,-7 7-335 16,5-2-25-16,8-1-30 0,2 3-34 0,6 0-114 16,45-4-45-16,-40 6-155 0,0 2-90 15,-3 0-168-15,-5 0-163 0,20 0-1089 16,-39 0 581-16,-5 0-213 0,-7 0 193 15,-8 0 231-15</inkml:trace>
  <inkml:trace contextRef="#ctx0" brushRef="#br1" timeOffset="301873.9402">21585 13309 2625 0,'9'0'354'15,"-6"0"33"-15,0 0 128 0,0-15-59 16,-2 15-21-16,-1 0-112 0,0 0 136 15,0 0-249-15,0 0-36 0,0 0-21 16,-21 0 5-16,3 18 32 0,18-18-132 16,-26 21-41-16,9-4 7 0,3 1-16 15,-13 20 4-15,14-18-6 0,5-2 1 0,3-1 2 16,5 26-17 0,0-33-3-16,32-3 32 0,-32-3-37 15,51 5 44-15,-33-9-32 0,3 0 13 16,2 0 5-16,-2 0-10 0,21 0 86 15,-25 0-20-15,-3-17 16 0,-2 17-5 16,-5 0-8-16,-2 0 12 0,-5 0 129 16,0 0-99-1,-23 0-31-15,23 27-27 0,-32-27-30 0,-13 39-19 0,22-26-2 16,-5 0-3-16,4 4-5 0,-2-4-11 47,4-3-51-47,-13 7-202 0,22-11-24 0,5-1-128 0,8-5-164 15,0 0-327-15,0 0-1257 0,33-22 1016 0,-12 22 310 0,0-29 281 0</inkml:trace>
  <inkml:trace contextRef="#ctx0" brushRef="#br1" timeOffset="302241.7579">21846 13389 4391 0,'0'0'120'0,"-19"0"101"16,19 0 116-16,0 0 119 0,0 0 292 15,0 0-502-15,23 0-110 0,-7 0-74 16,6 0-38-16,29 15-55 0,-19-15-29 16,2 0-57-16,0 0-31 0,1 0-19 15,24 0-179-15,-34 0 215 0,-2-22 38 16,-4 22 53-16,-7-17 16 0,-3 17 23 16,-4-36-35-16,-5 21 29 0,0 1-18 15,-23-1 29-15,23-2 9 0,-53-17-11 0,31 18 14 16,-2-1-2-16,3 5 1 0,1 1 92 15,5 4 9-15,-9 5 213 0,12 2-143 16,5 0 40-16,7 24-2 16,-9-24 36-16,9 48 193 0,0-25-242 0,0 3-39 31,0 5-39-31,20 0-57 0,-20 1-63 0,27 31-113 0,5-34-80 0,-14 0-118 16,2-9-230-16,5-3-173 0,24 5-1445 15,-24-18 847-15,1-4 42 0,-2 0 444 16</inkml:trace>
  <inkml:trace contextRef="#ctx0" brushRef="#br1" timeOffset="302568.2369">22484 13372 5580 0,'-17'0'888'16,"17"0"-338"-16,0 0-74 0,0 0-128 15,0 0 1-15,0 0-349 0,0 0 0 16,0 20 0-16,0-20 0 15,16 21 0-15,-16 1 0 0,0-7 0 0,14-15 0 16,-14 21 0-16,0-21 0 0,0 16 0 16,6-7 0-16,-6-9 0 0,7 0 0 15,-2 0 0-15,11-21 0 0,-4-11 0 0,0 11 0 16,4-2 0-16,2-5 0 0,2 3 0 16,27-19 0-16,-24 25 0 0,0 4 0 15,0 1 0-15,-2 4 0 0,13 5 0 16,-22 5 0-16,-3 0 0 15,3 0 0-15,-6 27 0 16,-1-27 0-16,-3 54 0 0,-2-33 0 0,0 0 0 16,2 4 0-16,-2-2 0 0,4 14-327 0,2-23-64 15,1-3-324-15,-1-4-231 0,1-7-398 16,2 0-313-16</inkml:trace>
  <inkml:trace contextRef="#ctx0" brushRef="#br1" timeOffset="303824.0601">23813 13012 2392 0,'-2'0'142'0,"-1"0"125"16,1 0 134-16,-2 0 619 0,1 14-628 15,0-14-68-15,-3 0-95 0,1 0-24 16,0 14 75-16,2-14-211 0,1 9-43 15,0-9 3-15,2 0 54 0,0 0-3 16,0 0 90-16,0 0-143 0,20-17-10 0,-20 17-24 16,20-18 10-16,13-9-21 15,-14 12 22-15,2 1-1 0,4 4 12 16,-5-1-20-16,1 1 11 16,17 5-16-16,-22 5 57 15,-4 0 19-15,-1 0 37 16,-6 26 3-16,-1 11 50 0,-4-11-90 0,0 3-11 15,0 1 6-15,-26 4-2 0,26 4-25 0,-51 41 9 0,30-40-39 0,-5 1 6 16,3 1-3-16,-1-3-26 0,-21 17 39 16,27-31-33-16,2-3 39 15,3-9-22-15,3-5 7 16,3-5 16 0,-2-2-18-16,8 0-22 0,1-27-1 0,0 27 13 0,0-38-23 0,29-4 13 0,3 22 39 15,-10 1 59-15,1 4 40 0,1 5 54 16,0 10 3-16,24 0 206 0,-24 0-261 15,-3 0-42-15,3 29-72 0,-1-12-15 16,20 21-49-16,-20-19-105 0,-2-1-98 0,2-2-132 16,-2-2-165-1,0 2-56-15,20-7-987 0,-21-2 768 0,0-7-94 0,-1 0-22 16,-1 0 120-16</inkml:trace>
  <inkml:trace contextRef="#ctx0" brushRef="#br1" timeOffset="304083.5665">24511 12922 2712 0,'10'-8'207'0,"-1"3"187"0,-2-6 775 16,1 6-637-16,-5 5-98 0,0-2-81 16,-3 0 23-16,0 2-66 0,0 0 156 15,0 0-245-15,0 0 11 0,0 20 29 16,0-20-15-16,0 62 4 0,0 30-222 15,0-20-28-15,15-35 0 16,-15-1 0-16,0-1 0 0,0 30 0 16,0-36 0-16,12-6-63 0,-12-1-145 15,0-7-135-15,9-3-232 0,5-6-908 16,-2-6 501-16,-3 0-13 0,6-31-99 16,-1 9 8-16,3-7 364 0</inkml:trace>
  <inkml:trace contextRef="#ctx0" brushRef="#br1" timeOffset="304312.6621">24829 12794 3177 0,'1'-5'193'0,"-1"5"216"15,3 0 795-15,-1 19-545 0,1-19-59 16,1 35 28-16,2-13-38 0,13 64 141 16,-13-53-731-16,13 41 0 15,-12-36 0-15,2-1 0 0,2-3 0 16,-5 2 0-16,15 32 0 0,-16-44 0 15,3 0 0-15,-3-5-119 0,4-3-119 16,-6-7-147-16,3 1-891 0,-6-10 535 16,2 0-190-16,-2-19 20 0,0 19-215 15,0-37 57-15</inkml:trace>
  <inkml:trace contextRef="#ctx0" brushRef="#br1" timeOffset="304557.6175">24241 12764 2605 0,'-3'0'195'15,"3"20"229"-15,0-20 171 0,0 0 134 16,33 0-49-16,15 0 460 0,-17 8-637 16,8-8-31-16,9 0-113 0,11 0-84 15,74 0-61-15,-59 0-214 0,4 0 0 16,1 0 0-16,-5 0 0 0,-7 0 0 0,37 0 0 15,-66 24 0-15,-11-24-48 0,-10 22-135 16,-7-22-142-16,-1 21-942 0,-9-8 397 16,0-13-281-16,0 0-234 0,0 0 86 15,0 0 304-15</inkml:trace>
  <inkml:trace contextRef="#ctx0" brushRef="#br1" timeOffset="305062.1314">23847 13926 1404 0,'-1'0'111'15,"-1"0"83"-15,2 0 454 16,0-10-283-16,23 10 89 0,-23 0 79 0,33 0 86 16,-8 0-37-16,43-7 429 0,-21 2-567 15,11 1 30 1,13-2-28-16,16-1-44 15,124-8 39-15,-92 9-378 0,7 0-63 0,6 1 0 16,-5 1 0-16,-13 4 0 0,73 0-139 16,-111 0-9-16,-20 0-81 0,-15 0-67 0,-16 0-138 15,-7 0-906-15,-18 15 303 0,0-15-284 0,-39 0 17 16,19 0 230-16</inkml:trace>
  <inkml:trace contextRef="#ctx0" brushRef="#br1" timeOffset="305711.1017">24134 14387 1228 0,'0'0'72'0,"0"-7"294"15,0 7-98-15,-13 0 9 16,13 0-1-16,0 0 34 0,0 0 469 0,-10 0-357 16,10 0-2-16,0 0-52 0,0 0-26 15,-4 0 257-15,1 0-54 16,0 21-321-16,-3 0 149 0,2-21-218 15,-1 28-22-15,0-12-7 16,2 3-17-16,3 14 44 16,0-17-110-16,0 3-9 0,0-2-13 0,26 2 5 0,-26-3-28 0,55 6-17 15,-31-12 18-15,1-5-1 0,2-5 26 16,-1 0-25-16,20-26-49 16,-28 26-18-16,-2-27-8 15,-5 6 2-15,-4 1 5 0,-3-26-49 0,-4 19 34 47,0-4 4-47,-28-1-15 16,28 0 4-16,-36-3 19 0,-5-23-23 0,20 33 75 15,3 6 19-15,1 6 2 0,3 8 0 16,-10 5-2-16,24 21 7 0,-13-21-5 0,13 36 5 0,0-9-34 0,0-2-97 0,0 28-560 0,30-26-37 16,-13 0-181-16,5-4-184 0,6-5-181 0,4-3 344 15</inkml:trace>
  <inkml:trace contextRef="#ctx0" brushRef="#br1" timeOffset="306013.5603">24777 14465 4020 0,'0'0'117'0,"0"0"102"0,0 0 48 16,0 0 15-16,-19 0 52 0,19 14-228 16,0-14 22-16,-17 0-43 0,17 11 12 15,-13-11-26-15,1 17-20 0,12-12-17 16,-12 2 1-16,5-2 25 0,1-3 3 15,1 4 79-15,-2-6-85 0,3 0-28 16,1 0-15-16,1 0-21 0,2-23 6 16,0 6-9-16,0 17 19 0,0-24-26 15,23 24 32-15,-23-18 22 0,23 18 91 0,-4-11-49 16,-19 11 12-16,18 0-6 16,-18 0-22-16,14 0-19 0,-4 29-18 0,-10-7-36 15,12-22-67-15,-9 24-147 0,2-24-121 16,9 22-845-16,-5-12 390 0,0-10-93 15,2 0-98-15,3 0 48 16,-1 0 276-16</inkml:trace>
  <inkml:trace contextRef="#ctx0" brushRef="#br1" timeOffset="306358.6748">25079 14105 2421 0,'0'-1'161'0,"0"1"163"0,0 0 194 0,-18 0 173 15,18 0-107-15,-20 19 282 0,-2 7-619 16,22-11-11-16,-22 5-77 0,22 2-38 16,-15 23-56-16,7-21-82 0,8 2 12 15,0-2 10-15,0-2-4 0,31 15 5 16,-31-17-11-16,36-8 4 0,-13 1 13 16,0-5-16-16,2 0-5 0,24 6-20 15,-29-9 37-15,-2 1-8 0,-1 3 12 16,-6-3-8-16,7 9 97 0,-18-6-6 15,0-1 38-15,0 4-14 0,0-3 4 0,0 1-26 16,-25 10 27-16,-4-9-113 16,8-3-2-16,-1-4-5 0,2 3-10 15,-5-4 11-15,-22 0-3 0,25-3-46 0,1 0-33 16,3 0-99-16,2 0-110 16,-6-21-544-16,16 21 169 15,4-25-157-15,2 25-71 0,0-22-172 0,0 22 96 0</inkml:trace>
  <inkml:trace contextRef="#ctx0" brushRef="#br1" timeOffset="306618.237">25013 14170 4227 0,'-7'-7'557'15,"7"7"-66"-15,0 0 147 0,0 0-86 16,0 0 20-16,24 0-72 0,22 0 57 16,-15 0-460-16,10 0-97 0,8 0 0 15,2 0-90-15,47 0-523 0,-54-23-73 16,-6 23-335-16,-3 0-318 0,-12 0-336 0,-11 0 314 16</inkml:trace>
  <inkml:trace contextRef="#ctx0" brushRef="#br1" timeOffset="309404.7314">26137 13034 829 0,'0'0'130'15,"0"-15"-16"-15,0 15 35 0,0 0-13 16,16-15-6-16,-16 1 148 0,0 14-135 0,15-15 19 15,-15 8-6-15,9-2 1 16,-9 3 19-16,14-6 261 0,-9 10-160 0,1-3 64 16,-2 2 25-16,1-2 24 0,-5 4-10 15,11-6 197-15,-10 4-304 0,3-3 24 16,0 2 19-16,-2 0 12 16,-1-4 171-16,-1 8-306 0,0-2-26 15,0 0-9-15,0 2 24 0,0 0 116 0,0 0-201 16,0 0-53-1,0 16-33-15,0-16-11 0,0 22 0 0,-20 14 0 16,20-9 0 0,-25 5 0-16,25 8 0 0,-19 3 0 0,7 4 0 0,-9 61 0 0,10-52 0 15,11 3 0 1,-10 0 0-16,10 0 0 0,0 48 0 0,0-64 0 16,37 1 0-16,-20-3 0 0,2-10 0 0,26 18 0 15,-19-32 0-15,1-3 0 0,1-4 0 0,-4-5 0 16,0-5-66-16,24 0-471 15,-27 0-69-15,-4-23-170 0,-1 23-245 0,-3-26-176 16,8-3-1101-16,-15 17 1489 16,1-2 276-16</inkml:trace>
  <inkml:trace contextRef="#ctx0" brushRef="#br1" timeOffset="309674.099">26015 13355 3339 0,'-4'-4'237'0,"2"1"185"16,2 1 121-16,0 2 824 0,25 0-755 16,-7 21 6-16,8-21-138 0,6 17-140 15,45 3-143-15,-37-20-373 0,0 17-177 16,-1-17-362-16,-5 12-373 0,-5-12-447 0,11 17-1493 15</inkml:trace>
  <inkml:trace contextRef="#ctx0" brushRef="#br1" timeOffset="327356.1516">3750 977 2057 0,'0'0'57'0,"0"0"42"0,0 0 82 0,0 0 69 16,0 0 53-16,0-19 367 0,0 19-337 15,0 0-15-15,0 0-12 16,0 0-22-16,0-15-85 0,0 7 118 0,0 8-118 16,17 0 37-16,-17 0 21 0,20 0 25 15,-5 0 152-15,-15 0-242 0,16 29-21 16,-4-29-28-16,0 32-13 0,1-9-23 15,14 40 132-15,-11-22-121 0,5 2-14 16,-3-3-27-16,-2 9-11 0,14 38-4 16,-17-49-62-16,0-1 0 15,19 45 0-15,-23-68 0 0,3-1 0 16,1-7 0-16,15-3 0 0,-14-3 0 16,1-25 0-16,4 7 0 0,-3-4 0 0,-2-4 0 15,10-40 0-15,-9 27 0 47,-4-7 0-31,-6-4 0-16,3-4 0 0,8-59 0 0,-9 53 0 15,-2 3 0-15,-2 4 0 0,3 10 0 0,2-18 0 16,-5 43 0-16,-2 7 0 0,0 6 0 0,2 0 0 0,-3 5 0 16,0 0 0-16,0 27-63 0,0-27-124 15,0 54-596-15,0-29 76 0,0 5-271 0,0 4-319 0,-26-3-291 0</inkml:trace>
  <inkml:trace contextRef="#ctx0" brushRef="#br1" timeOffset="328123.9047">4528 1323 2026 0,'0'0'93'0,"0"-5"105"16,0 5 110-16,0-2 137 0,0 2 534 0,0 0-527 16,0 0-73-16,0 0-76 0,0 0 35 15,0 0-6-15,0 14 308 0,15-14-431 16,-15 0-25-16,0 22-38 16,15-22-11-16,-15 31 99 0,0-17-119 0,0 0-20 15,10-1-22-15,-10-1 17 0,0-2-43 16,0 12 1-16,0-10-82 0,0-5 38 15,0-5 3-15,0 6-4 0,0 1 59 0,0-9-40 16,0 0 3-16,0 0-43 0,0 0 15 16,0 0 2-16,0-24-61 0,0 2 65 15,22 22-13-15,-22-29 41 0,22 15-41 16,5-20-66-16,-14 19 37 16,0 1 7-16,-1-1 27 0,0 4 0 15,-2 6 15-15,7-5 7 0,-8 6-1 16,-3 4-13-16,1 0-11 0,-3 0 23 0,1 21 8 0,-2-21 38 15,1 29-17-15,-4-15 51 16,0 1-17-16,0 6-27 0,0 15 4 16,0-11-55-16,0-11 0 0,0 0 0 0,0 1 0 15,0-4 0-15,0-4 0 16,0-3 0-16,0-4 0 0,0 0 0 0,15-21 0 16,0-4 0-16,-15 25 0 15,18-34 0-15,-6 15 0 0,2-3 0 0,14-19 0 16,-17 22 0-16,1 4 0 0,-1 4 0 15,3 3 0-15,-7 1 0 0,8 7 0 16,-9 0 0-16,5 0 0 0,-4 0 0 0,-1 26 0 16,6 6 0-16,-7-13 0 15,-1 0 0 1,3 1 0-16,-4 2 0 16,2 4 0-16,5 12 0 0,-5-21 0 0,-1-3 0 0,-1-2-85 0,2 1-152 15,10-7-847-15,-6-6 307 0,4 0-224 0,0 0-139 16,4-25-149-16,3 8 102 0</inkml:trace>
  <inkml:trace contextRef="#ctx0" brushRef="#br1" timeOffset="328562.5462">5375 1296 3028 0,'0'0'220'0,"0"0"130"15,0 0 144-15,0 0-9 0,0 0 249 16,0 0-497-16,-22 0-1 0,22 0 9 15,0 20-51-15,0-20-10 0,-17 0 105 16,3 0-143-16,14 0 6 0,-9 0-6 0,1 14 28 16,-10-14 173-16,12 17-192 0,-6-17-16 15,5 16-46-15,-1-2-18 0,-5 0-20 16,-8 12-48-16,11-12-7 0,0 1 0 16,5 2 0-16,1-3 0 0,4 6-16 15,0-11-47-15,0 3-66 0,28-9-25 16,-28 0-30-16,28-3-2 0,-1 0-109 15,-14 0 151-15,0 0 30 0,0-28 1 16,3 28 17-16,4-19-45 0,-8-2 108 16,-5 9 27-16,-7-2 12 0,8-2 20 15,-8 1 18-15,0-11 113 0,0 18-47 16,0 2-16-16,0-2-10 16,0 3-6-16,0 5 72 0,0 0-62 0,0 0 8 15,0 22 29-15,0-22 42 0,0 23 6 16,20 5 77-16,2-13-218 0,-22 2-32 15,25 0 0-15,-9-3 0 0,6 10 0 16,-11-16-108-16,-1 1-111 0,2-1-140 31,-4-4-252-15,1-4-66-16,12 0-1087 0,-13 0 848 0,-2 0-175 0,3-17 191 0,-4 17 119 0,1-21 260 0</inkml:trace>
  <inkml:trace contextRef="#ctx0" brushRef="#br1" timeOffset="328801.1767">5592 1306 3622 0,'0'-3'219'0,"-15"1"142"0,15-5 556 16,0 5-534-16,0 2-26 0,0 0 5 15,0 0 62-15,0 0 334 0,26 0-417 16,-26 21-100-16,22-21-104 0,-4 17-68 16,-4-3-69-16,24 15 0 0,-20-14 0 15,-1-1 0-15,2 6 0 0,0 1 0 16,16 3 0-16,-19-16-70 0,-2 1-108 15,-2-1-130-15,0-5-182 0,-3-3-146 16,4 0-841-16,-6 0 611 0,-3 0 8 0,1-25-126 16,-1 25 110-16,7-34-302 15</inkml:trace>
  <inkml:trace contextRef="#ctx0" brushRef="#br1" timeOffset="329046.1604">5913 1134 2463 0,'0'-3'113'0,"-20"3"136"15,20 0 170-15,-21 0 200 0,6 23-8 16,-19 3 479-16,16-10-621 0,1 6-14 0,0 2-23 16,-1 1-9-16,-8 28 156 0,12-21-412 15,1 1-82-15,2-4-69 0,1 3-15 16,5-10-1-16,-7 21-319 0,10-23-27 15,2-12-280-15,0 5-141 0,0-10-368 16,25-3-1669-16,-25 0 1636 0,23-20 461 16</inkml:trace>
  <inkml:trace contextRef="#ctx0" brushRef="#br1" timeOffset="329364.2339">6097 1269 2537 0,'0'0'393'15,"0"0"13"-15,0 0 153 0,0 0-88 16,0 0-40-16,0 0 136 0,0 0-331 16,22 0 32-16,-22 0-37 15,29 0-18-15,-10 0-72 16,29-14-89-16,-23 14-83 16,1 0-63-16,-2-16-94 0,1 16-138 0,14-13-474 15,-24 13 199-15,-6-12-76 0,-1 12-129 16,-3 0-133-16,-5 0 168 0,0 0-291 15</inkml:trace>
  <inkml:trace contextRef="#ctx0" brushRef="#br1" timeOffset="329625.4706">6061 1448 4461 0,'0'3'170'15,"21"1"58"-15,10-4 742 0,-7 0-554 16,5 0-28-16,1 0-195 0,2 0-162 15,2 0-207-15,26-19-888 0,-32 19 11 16,-5 0-376-16,-4-22 134 0,-6 22 181 16</inkml:trace>
  <inkml:trace contextRef="#ctx0" brushRef="#br1" timeOffset="330382.1676">6799 935 2853 0,'0'-4'139'15,"0"-1"185"-15,0 2 165 0,0-10 627 16,0 11-699-16,21 0-58 16,-21-2-42-16,16 3 20 0,-16 1 19 15,22 28 316-15,7-7-341 0,-15 2-94 16,2 11-89-16,-1 6-54 0,21 53-92 0,-17-44-2 16,-2 3 0-1,-5 0 0-15,5-6 0 0,-1-4 0 0,11 16 0 16,-14-34 0-16,-3-3 0 0,0-11 0 15,1-5 0-15,11-5 0 0,-10-19 0 0,0 19 0 0,4-39 0 16,-3 3 0-16,14-46 0 16,-15 31 0-16,0-4 0 15,-7-7 0-15,-2-1 0 0,-3 9 0 0,0-42 0 16,0 56 0-16,0 8 0 0,-20 13 0 16,20 12 0-16,0 7 0 15,0 36 0-15,0-14-39 0,-12 6-125 0,12 7-127 0,0-2-209 16,0 32-1006-16,0-31 481 0,0 0-117 15,0-2-141-15,0-3 184 0</inkml:trace>
  <inkml:trace contextRef="#ctx0" brushRef="#br1" timeOffset="330916.1322">7500 1400 4069 0,'-21'9'323'0,"21"1"-63"0,0-1 91 16,0 1 45-16,0 0-25 0,0 19 392 15,0-11-495-15,0 3-19 0,0 1-11 0,0 0-18 16,17 2 40-16,-17 31 63 0,13-25-226 16,-13 3-94-16,0 0-3 0,12 2 0 15,-12 34 0-15,9-41 0 0,-9 3 0 16,5-4 0-16,-1-6 0 0,-2 0 0 15,7 4 0-15,-7-15 0 0,0-5 0 16,1-2 0-16,-3-1 0 0,2-2 0 16,-2 0 0-16,0-28 0 0,0 28 0 15,0-34 0-15,0 9 0 16,-21-36 0-16,2 23 0 0,19-8 0 0,-24-9 0 16,10-6 0-1,-7-68 0-15,11 67 0 0,10-3 0 0,0 4 0 0,0 10 0 16,0 7 0-16,27-24 0 0,-27 44 0 15,35 2 0-15,-12 5 0 0,-4 5 0 0,21-4 0 16,-17 15 0 0,-4 1 0-16,1 0 0 0,-2 0 0 0,-2 25 0 15,11 9 0-15,-16-17 0 0,-5 4 0 16,-1 2 0-16,-5 3 0 0,0 22 0 0,0-24 0 16,-25 1 0-16,25-4 0 0,-32 3 0 15,13-2 0-15,-26 10 0 0,21-15 0 0,-2-6 0 16,4-5-54-16,1-1-120 15,-10-5-581-15,21 0 124 0,0-31-131 16,4 10-240-16,6 0-173 0,0-1-55 16,26-26-612-16</inkml:trace>
  <inkml:trace contextRef="#ctx0" brushRef="#br1" timeOffset="331230.4139">8159 1148 2105 0,'0'12'106'0,"0"-12"513"16,0 12-35-16,0-12 23 0,0 8-84 15,0-4-23-15,0-4-140 0,26 12 267 16,-26-10-328-16,23 2-42 0,-5-4-55 16,0 1-103-16,22 0-40 0,-20 0-45 0,2 0-7 15,-3-1-43-15,3 0-48 0,-7 0-110 16,19 0-512-16,-23 0 264 0,-2 0-178 16,-6 0-127-16,0 0-94 0,-3 0-1129 15,0 0 1286-15,-24 0 221 0</inkml:trace>
  <inkml:trace contextRef="#ctx0" brushRef="#br1" timeOffset="331498.0151">8141 1371 4522 0,'31'7'381'0,"-7"3"13"15,2-4 143-15,7-3-103 0,2-1-45 0,35 1-193 16,-33 0-441-16,-3 3-254 0,-1-6-450 15,-10 0-472-15,-3 0-52 0</inkml:trace>
  <inkml:trace contextRef="#ctx0" brushRef="#br1" timeOffset="332673.7536">9262 1177 1528 0,'0'0'221'0,"0"0"-13"0,0-5 99 16,0 5 16-16,0 0 92 0,0-5 72 16,0 1 503-16,0 3-609 0,0-1-69 0,0 2-56 15,0 0 46-15,0 0 371 0,0 0-352 16,0 20-44-16,0-20-6 0,0 29 3 16,0-4-6-16,17 29 55 0,-2-24-269 15,-7 4-54-15,0 2 0 16,3-2 0-16,10 24 0 0,-11-34 0 0,-1-2 0 15,4-4 0-15,-3-7 0 0,3-4 0 16,9-5 0-16,-8-2 0 16,-2-20 0-16,4 20 0 0,-1-43 0 0,1 18 0 15,10-44 0-15,-17 31 0 0,0-1 0 16,-3-6 0-16,-4-2-30 0,-1-54-157 16,-1 49 47-16,0-3 22 0,0 1 73 15,-26-39 5-15,5 29-13 0,21 37 52 16,-13-5 40-1,13 11-5-15,0 10-33 0,0-5-17 16,0 5 39-16,0 4 9 16,0-1 39-16,19 5 49 0,-19-2-57 15,17-2 14-15,8 3 48 0,-5 2-92 16,4-2-21 0,9-1-12-16,51-4 0 0,-31 7 0 0,8 2 0 15,78-5 0-15,4 5 0 0,-81 0 0 16,44 19 0-1,-40-19 0-15,-47 17-3 0,-3-3 3 16,-15-1-211-16,-1-13-91 0,-30 12-897 16,0-12-844-16,10 0 839 0,-11 0-1018 15,16 0 1527-15</inkml:trace>
  <inkml:trace contextRef="#ctx0" brushRef="#br1" timeOffset="333262.7164">9960 1151 2746 0,'-16'3'201'0,"16"1"152"0,0-2 143 16,0-2 34-16,0 0 252 0,0 0-518 0,0 0-22 15,0 0 15-15,0 0-35 0,0 0-37 16,0 0 56-16,0 0-165 0,18 0-12 16,-18-24-36-16,19 24-3 0,-1-17-15 15,-6 17-15-15,3-14 2 0,-2 14 8 16,1-15-1-1,0 15-6-15,15-8 2 0,-15-1 13 16,-1 9 15-16,-5 0 10 0,2 0 23 16,5 0 45-16,-12 29-44 0,0-29 13 15,-3 32 1-15,0-12 16 0,0 3-29 0,-25 26 8 0,25-28-38 16,-30 4-10-16,10 4-4 0,-1-4-6 16,-28 27 11-16,27-31-10 15,-3-3-8-15,2 1 0 0,1-4-3 0,4-6 2 16,-10-6-6-16,17-3-5 0,3 0-29 15,1-21-22-15,6 21-12 0,1-23-74 16,0-3 119-16,19 26 19 0,-19-17 17 16,31 17 22-16,-9-15-11 0,28 15 156 15,-23 0-21-15,2 0 22 0,2 0-22 16,-3 0-24-16,30 44-33 16,-38-23-101-16,7-1-48 0,-3 1-125 0,-2-1-135 0,4-3-247 15,25 14-1040-15,-21-31 461 0,3 9-257 16,0-9 157-16,0 0 188 15</inkml:trace>
  <inkml:trace contextRef="#ctx0" brushRef="#br1" timeOffset="333726.9812">11076 943 3076 0,'12'0'195'0,"6"0"736"16,-9 0-207-16,0 0 14 0,0 0-45 0,-4 22 73 15,3-22-211-15,6 44-42 0,-7-26-513 16,0 5 0-16,0 5 0 0,6 5 0 16,10 33 0-16,-10-33 0 0,3 0 0 15,2 0 0-15,3-3 0 0,-3-3 0 16,23 16 0-16,-22-31 0 0,0 2 0 16,-1-4 0-16,0-8 0 0,14-2 0 15,-17-23 0-15,0 5 0 16,2-3 0-16,0-8 0 0,11-39 0 15,-15 27 0-15,-3-3 0 0,-2-9 0 0,-2-5 0 16,-1-105 0 0,-5 115 0-16,0-19 0 0,0 48 0 0,0 13 0 15,0 1 0-15,0 5 0 0,0 28 0 16,0-28 0-16,0 36-148 16,0-11-165-16,0 34-1143 0,0-28 313 0,20 10-317 15,-20-2 59-15,0-1 162 16</inkml:trace>
  <inkml:trace contextRef="#ctx0" brushRef="#br1" timeOffset="334151.1725">11832 1223 2647 0,'-9'18'350'0,"9"-18"61"0,0 0 140 16,0 0-11-16,0 0 8 0,0 12-8 15,22-12 442-15,-22 10-527 0,0-10-65 16,25 0-56-16,-25 13-89 0,20-1-47 16,-20-7-198-16,18-2 0 0,-9 4 0 15,0 6 0-15,-9-6 0 0,13 12 0 16,-13-5 0-16,5-4 0 0,-5 9 0 15,0-10 0-15,2 10 0 0,1-13 0 16,-3-4 0-16,2 3 0 0,-2-2 0 0,0-3 0 16,0 0 0-16,0-24 0 0,0 24 0 15,19-32 0-15,-19 13 0 16,23-29 0-16,0 26 0 0,-8-3 0 16,-3 4 0-16,2 4 0 0,3 2 0 0,11-6 0 15,-15 16 0-15,3 5-41 0,-7 0-105 16,-1 0-86-16,10 0-596 15,-9 0 255-15,-2 26-183 0,1-26-288 16,-2 21-364-16,3-21 79 16</inkml:trace>
  <inkml:trace contextRef="#ctx0" brushRef="#br1" timeOffset="334741.3508">12351 1223 4119 0,'0'0'163'0,"0"0"84"0,0 0 98 0,0 0 590 16,0 0-493-16,0 0-47 0,0 0-52 16,20 19-66-16,-4-19 209 0,-16 27-311 15,20-27-39-15,-20 22-72 0,16-22-6 0,-16 19-52 16,11 8-6-16,-7-17 0 16,-4 2 0-16,0-2 0 0,0-1 0 15,0 12 0-15,0-18 0 0,0 3 0 16,0-1 0-16,0-4 0 0,0 2 0 15,0-3 0-15,0 0 0 0,0-21 0 0,0 21 0 16,18-17 0-16,-4-6 0 0,-14 23 0 16,23-29 0-16,-23 16 0 0,20 0 0 15,-7-4 0-15,11-12 0 0,-14 13 0 16,-1 4 0-16,-1 4 0 16,0-1 0-16,5 4 0 0,-6 5 0 15,-1 0 0-15,-1 0 0 0,0 0 0 16,1 21 0-16,-2-4 0 0,1-17 0 15,-3 29 0-15,2-16 0 16,-1-13 0-16,4 25 0 0,-3-5 0 0,-2-11 0 0,-2-1 0 0,5-1 0 16,-3-7 0-1,1 12 0-15,-3-12 0 0,1 0 0 0,-1 0 0 16,6-19 0-16,0-1 0 0,-6 6 0 16,5-5 0-16,3 3 0 15,-1-1 0-15,1 3 0 16,2-14 0-16,-3 15 0 0,5 2 0 0,-4 5 0 0,1 6 0 15,9-5 0-15,-7 5 0 0,-2 0 0 16,-4 0 0-16,2 20 0 0,-1-20 0 16,7 19 0-16,-7 4 0 0,0-23 0 0,1 23 0 15,-1-12 0-15,10 15 0 0,-11-19 0 16,15 17-121-16,-13-24-151 16,0 0-222-16,3 0-263 0,-4 0-153 15,20-19-1289-15,-10-3 1006 0,0 7 177 16,0-3 352-16</inkml:trace>
  <inkml:trace contextRef="#ctx0" brushRef="#br1" timeOffset="335092.3608">13382 1056 3181 0,'0'-3'198'0,"0"2"226"0,0 1 92 16,-24 0 140-16,1 0 377 0,23 18-622 15,-30-18-120-15,15 15-100 0,1-15-87 0,-1 24-59 16,-10-2-22-16,12-5-13 15,-1-5-8-15,7 5 7 0,1-5-6 0,2 18-5 16,4-21-22-16,0 3 4 0,0-3-10 16,19-1 16-16,-19-1 10 0,29 3-29 15,3-7 11-15,-12 0 20 0,1 1 33 16,-1-2 5-16,18 1 121 0,-18 2-28 16,-2-3 2-16,-5 3 29 0,-1 0 18 15,-3 2-17-15,0-2 61 0,-9 0-189 16,0 2-26-16,0-2-7 0,0 2 0 0,-29 7 0 15,-5 1 0-15,13-4 0 0,-3 2 0 16,0-3 0-16,-4 4 0 0,-24 5 0 16,30-11 0-16,6-6-77 0,0 3-168 15,3-5-197-15,2 0-1242 16,11-26 460-16,0 26-300 16,0-27 230-16,0 12 254 0</inkml:trace>
  <inkml:trace contextRef="#ctx0" brushRef="#br2" timeOffset="385795.5561">11146 8741 357 0,'1'0'13'0,"1"0"18"0,1 0-4 16,-1 0 11-16,2 0 40 0,0 0 188 15,-2 0-62-15,2 0-11 0,-1 0-19 16,0 0-5-16,0 0-19 0,5 0 155 16,-2 0-158-16,-2 0-9 0,-3 0-30 15,1 0-1-15,1 0 81 0,-3 0-83 0,1 0 7 16,-1 0-7-16,0 0 8 16,0 0 9-16,0 0 117 0,0 0-119 0,0 0-24 15,0 0 8-15,0 0 11 0,0 0-6 16,0 0 97-16,0 0-90 0,0 0 34 15,0 0-3-15,15 0-2 16,-15 0 37-16,0 0-122 0,0 0 3 0,0 0-28 16,0 0 23-16,0 0 10 0,0 0-39 15,0 0-14 1,0 0 25-16,0 0-22 0,0 0 0 0,0 0-5 0,0 0 19 16,0 0 6-16,0 0-13 15,0 0 10-15,0 0-6 0,0 0 18 16,0 0 35-16,0 0-18 15,0 0-41-15,0 0 27 0,-12 0-6 0,12 0-26 16,-9 0 96-16,-3 0-72 16,5 0 27-16,1 0-40 0,-1 0 1 0,-3 0 26 15,2 0-23-15,2 0-3 16,-3 0-27-16,0 0 12 0,2 0-7 0,-11 0-1 16,7 0 15-16,2 0-27 0,0 0 2 0,-2 0 21 15,-5 0 12-15,6 0 28 0,0 0 3 0,-2 0 5 16,0 0-18-16,2 0-14 15,-13 0-17-15,8 0 8 16,3 0-16-16,1 0 33 0,2 0-38 0,-9 0 15 16,9 0-17-16,-1 0 1 0,0 0 3 0,2 0-3 15,-3 0 1-15,-11 0 14 16,9 0-8-16,1 0 6 0,-2 0 13 0,0 0 16 16,-15 0 41-16,12 0-46 0,0 0 6 15,0 0-7-15,0 0-21 0,-2 0-5 16,-9 0 4-16,15 0-7 0,0 0 7 15,2 0-20-15,2 0 3 0,-7 0-11 16,5 0 11-16,2 0 7 0,-3 0-12 16,3 0 12-16,-3 0-3 0,-10 0-15 15,9 0 10-15,1 0 3 0,-2 0-2 0,1 0-1 16,-13 0-6-16,11 0-6 0,-2 0 14 16,-31 0 29-1,31 0-25-15,-2 0-19 0,4 0 16 16,-3 0 0-16,-13 0-22 0,15 0 18 0,-1 0-2 15,2 0 1 1,-2 0 30-16,-17 0-33 0,17 0 23 0,-1 0-17 0,0 0 0 0,2 0 7 16,0 0-27-16,-13 0 16 15,17 0-1-15,-3 0 11 0,0 0 0 0,0 0-6 16,-16 0 5-16,16 0-12 16,-4 0-3-16,3 0 4 0,-1 0 14 15,-17-14-1-15,17 14-11 0,0 0 2 0,1 0 6 16,-2 0-11-16,1 0 14 15,-12 0-32-15,15 0 22 0,-2 0 1 0,2 0 33 16,-1 0-33-16,-14 0-6 16,15 0 6-16,-3 0 4 0,3-17-1 15,-1 17 9-15,2 0-26 0,-15-15 12 16,14 15 7-16,-2 0-6 0,2 0 7 16,-1 0-2-16,-12-8 5 0,11 8-12 0,1 0 7 0,-4 0-6 15,2 0-1 1,-2 0 6-16,-16 0-1 0,15 0 10 0,2 0-11 0,-1 0 3 15,5 0 1-15,-23 0-5 16,19 0-1-16,1 0-24 16,-31 0 43-16,33-19 5 0,1 19-28 0,2 0 3 15,-4 0-4-15,-17-15 13 0,16 15-1 16,-3 0-9-16,-1 0 0 16,-1 0 9-16,-19 0-3 15,20 0 4-15,-1 0-10 0,-1 0 8 0,0 0-6 16,-1 0-1-16,-18 13 4 0,19-13 0 0,3 0 7 15,2 0-1-15,1 0-2 0,-10 0 3 16,14 0-17 0,1 0 6-16,-2 0 10 0,-1 0 0 0,2 0 3 15,-16 0-6-15,14 0-24 0,2-17 20 0,-2 17 0 16,2 0-8-16,-5-9 0 16,6 9 5-16,-1-8 25 0,0 8-10 0,-4 0-12 0,-3-7-3 15,-18 7-3-15,13 0 8 16,0 0 7-1,4 0-9-15,-3 0 0 0,-16 0 11 0,19 0-9 16,-2 0-1-16,2 0 8 0,1 0 3 0,-1 0-14 16,-16 0 20-16,18 0-11 0,0 0 2 0,0 0 11 15,0 0-8-15,-18 0 23 0,17 0-28 16,-2 0 14-16,0 0 10 0,-2 0-4 16,1 0-3-16,-19 18 5 0,19-18-18 15,5 0 1-15,-3 0 5 0,6 0-20 16,-13 14 16-16,18-14-17 0,2 0 10 0,3 0-26 15,0 0-9-15,2 0-54 16,1 0-423-16,-2 0-1 0,0 0-227 16,4 0-270-16,-3-17-247 0,3-5-1127 0</inkml:trace>
  <inkml:trace contextRef="#ctx0" brushRef="#br2" timeOffset="387161.729">9655 6386 775 0,'9'0'126'16,"-9"0"70"-16,0 0 57 0,5 0 6 31,-5 0-18-31,4 0 141 0,-4 0-203 0,0 0 32 0,0 0 45 0,0 0 28 16,0 0 273-16,0 0-315 15,0 0-26-15,0 0-26 0,0 0 5 0,0 0-34 16,0 0 123-16,0 0-195 0,0 0 11 0,0 0-54 16,0 0 48-16,0 0 8 15,0 0-46-15,0 0-3 0,0 0 28 16,0 0 21-16,0 0 19 0,-11 0 98 0,11 0-96 15,0 0-10-15,-8 0-20 16,8 0 12-16,-8 21 26 0,5-21-69 0,-5 0-16 16,1 0-1-16,-1 0 10 15,-2 0-6-15,-18 0 35 0,11 0-69 16,-2 0 8-16,0 0-9 0,-1 0 6 0,-19 17 14 16,18-17-22-16,1 0-8 0,1 0 11 15,-1 0-5-15,4 0-2 16,-12 0 26-16,14 0-25 0,1 0 7 15,3 0-17-15,-4 0 1 0,-11 0-18 0,11 0 19 16,-6 0-5-16,4 0 20 0,0 0-10 0,-5 0-10 16,-15 0-7-1,18 0 15-15,-2 0-2 16,7 0 5 15,-4 0 3-31,-13 0-8 0,18 0-2 0,-3 0 1 16,3 0 0-1,0 0-5-15,1 0-4 0,-14 0-10 0,12 0 21 16,0 0-3-16,2 0 0 16,-1 0 15-16,-13 0-23 0,11 0 8 15,1-14 14-15,-4 14-14 0,1-9 2 0,-4 9-4 0,-23-9-9 0,19 3 11 0,-1 6 2 0,-1-2-4 16,1 2 6-16,-24 0-4 0,25 0-2 0,-2 0 7 0,3 0-3 0,1 0-4 0,1 0 1 16,-20 15-8-16,18-15 5 0,5 0-15 15,1 0 21-15,-2 0 4 0,-15 0 78 16,23 0-46-16,-3 0 13 0,5 0-10 15,0 0 2-15,1 0-3 0,-7 0-2 0,8-15-34 16,-1 15-2-16,2 0 6 0,-1 0-9 16,-10-9 8-16,8 9-5 15,0 0-6-15,-2 0 7 0,-1 0-6 16,-2 0-2-16,-11 0-5 0,11 0 8 0,1 0-1 16,0 0 1-16,1 0-4 0,-5 12-48 15,9-12-11-15,0 0-35 0,0 0-46 16,0 0-50-16,3 0-64 0,-6 0-406 15,4 0 292-15,1 0-64 0,1 0-139 0,0-16-146 16,0 16-1198-16,3-15 1066 16,0 15 207-16</inkml:trace>
  <inkml:trace contextRef="#ctx0" brushRef="#br2" timeOffset="388562.447">8566 6653 2175 0,'0'0'62'0,"0"0"31"0,0 0 41 15,0 0 8-15,0 0 160 16,0 0-130-16,17 0 11 0,-17-15 19 0,0 15 10 16,15 0-20-16,-15 0 130 0,10 0-186 15,-10 0 30-15,0 0 24 0,0 0 6 16,0 0 21-16,0 17 37 0,0-17-122 15,0 19-3-15,-15-19 19 16,15 20-15-16,0 4 46 0,-14-14-101 16,14-1-22-16,-9 1-10 0,9-3-9 0,0 1-14 15,-5 1 24-15,5-3-31 16,0-4 2-16,0 1-8 0,0-1 2 0,0-2-6 16,20 0-3-16,-20-21-6 15,15 21 2-15,-15-26-46 0,20 8-16 0,-9-17-117 16,10 14 87-16,-11 1-26 0,-1 1-21 15,-2-1 49-15,3-14-5 0,-7 18 104 0,0 3-41 16,1-1 56-16,-4 4-19 0,1 1-4 16,4-3 18-16,-5 9-17 0,0 1 11 15,1-1-21-15,1 3 2 0,0 0 3 16,-2 0 7-16,1 0 6 0,1 0-10 16,4 0 11-16,-3 20 19 0,11-4 76 0,-6-16-27 15,4 23-20-15,-2-11-37 16,2-1 37-16,13 14-59 0,-12-13 7 0,1 0-10 31,-3-2 5-31,1-3 1 0,-3 2 7 0,4 0 2 0,-9-5 2 0,-1-1 10 16,-2-1 21-16,-1-2 3 0,0 2 70 15,0-2-72-15,0 0-15 0,0 0-17 16,-23 0-12-16,23 0-9 0,-38 0 5 16,21 0 1-16,-2 0 4 0,-1 0 5 0,1-15-3 15,-17 15-6-15,20 0-2 16,2 0-8-16,3 0 7 0,1 0 5 15,1 0-23-15,7 0 6 16,0 0 16-16,2 0 2 0,0 0-17 0,0 0 7 16,0 0-26-16,22-17 14 0,-22 17-15 0,18 0-4 15,-18-19-33-15,23 7-47 16,-3 12 74-16,-20-14 9 0,16 14 11 0,-16-13 15 16,10 13 12-16,-4-12 15 15,-6 10-26-15,4-1 18 0,-4-1-12 0,0 3 7 16,0 0 14-16,0 1-6 0,0 0-4 0,0 0 13 15,0 0 9 1,0 0 46-16,0 0 97 0,0 23-60 0,0-23 18 31,0 29 33-31,0-7 38 0,0 34 269 16,0-25-210-16,0 4 15 0,0 1-67 16,0 73 22-1,19-77-230-15,-19-1 0 0,0-5 0 16,18 20 0-16,-4-29 0 15,-14-5 0-15,11 0 0 0,-11-3 0 16,8-1-550 0,-1-8-128-16,-7 0-323 0,0-22-257 15,0 22-323-15,0-27 211 16</inkml:trace>
  <inkml:trace contextRef="#ctx0" brushRef="#br2" timeOffset="389209.9054">8505 7318 925 0,'0'-7'136'0,"0"-2"82"0,0-7 458 16,0 7-358-16,0 2-8 16,0 2 56-16,0 0 76 0,0 1 4 0,0 1 403 15,0 3-581-15,0 0-72 0,0 0-11 16,0-3 44-16,0 3 341 0,0 0-280 16,0 0-35-16,0 0-23 0,0 0-22 15,0 27-27-15,0 3 252 16,17-13-230-16,-17 4-58 0,29 3-71 15,-14 2-52-15,22 33-24 0,-21-28 0 0,2 1 0 16,-2 0 0-16,-1-2 0 0,-1-2 0 16,18 22 0-16,-17-26 0 15,-2-8 0-15,0-1 0 0,2-5 0 0,7 0 0 0,-12-9 0 16,3-1 0-16,-1 0 0 16,-1-26 0-16,1 5 0 0,11-29 0 0,-14 16 0 15,0-9 0-15,-6-5 0 0,1-5 0 16,-2-48 0-16,-2 52 0 15,0 2 0-15,0 10 0 0,0 8 0 0,0-7 0 16,0 26 0-16,0 10 0 16,0 0 0-16,0 0 0 0,0 21 0 15,0 13 0-15,0-11 0 0,0 0-36 0,0 3-206 0,0 2-253 16,0 21-1449-16,17-25 559 16,-17-5-169-16,18 0 349 15</inkml:trace>
  <inkml:trace contextRef="#ctx0" brushRef="#br2" timeOffset="389922.2903">9153 7610 2349 0,'0'-8'105'0,"0"8"85"0,0-8 575 15,0 3-312-15,0 3 12 0,0 1-49 16,0-4 438-16,0 3-662 15,0 1 16-15,0 1 239 0,0 0-219 16,0 0-4-16,0 0-8 16,0 18 22-16,0-1 263 0,18-17-308 0,-18 29-76 15,0-14-89-15,13 3-26 0,-13 2-2 16,6 20 0-16,-6-21 0 0,0-3 0 16,0 1 0-16,0-4 0 0,0 8 0 15,0-15 0-15,0-1 0 16,0-2 0-16,0-2 0 0,0-1 0 15,0 0 0-15,0 0 0 0,0 0 0 0,0-19 0 0,0 19 0 16,0-15 0-16,0-9 0 16,0 24 0-16,0-25 0 15,0 9 0-15,0 3 0 0,0-25 0 0,0 15 0 0,0 5 0 16,0-4 0-16,22-2 0 16,0-44 0-16,-22 47 0 0,29-15 0 15,-19 22 0-15,1 0 0 16,-1 4 0-16,5 1 0 0,-3-1 0 15,17 0 0-15,-19 5 0 0,4 2 0 0,-1 3 0 16,1-3 0-16,3 3 0 0,-11 0 0 16,3 0 0-16,-6 24 0 15,0-24 0-15,-2 37 0 16,-1-4 0-16,-21 4 0 0,21-20 0 0,-18 1 0 16,18-1 0-16,-27 3 0 0,14-3 0 0,-18 12 0 15,14-14 0 1,0-5 0-16,1-2 0 0,-1 0 0 0,-13-5 0 0,17-3-129 15,-3 0-140-15,2 0-216 0,3 0-261 16,3-22-172-16,4 7-1344 0,2 15 1044 16,2-16 217-16,0 16 332 15</inkml:trace>
  <inkml:trace contextRef="#ctx0" brushRef="#br2" timeOffset="391301.0099">8815 7919 2524 0,'0'0'95'0,"0"0"344"0,-7 0-91 0,7 0 17 15,0 0-3-15,0 0-29 16,0 0-49-16,0-17 84 0,0 17-210 0,0-15-9 16,0 15 11-16,0 0 46 0,17-13 224 15,-17 13-208-15,0 0 3 16,0 0 21-16,0 0 18 0,0 0 19 0,0 18 223 15,0-18-350 1,0 24-88-16,-16-3-68 0,16 4 0 0,-13 30 0 16,13-22 0-16,0 0 0 0,0 4 0 15,-9-1 0-15,9-2 0 0,0 36 0 0,0-38 0 16,0-4 0-16,0 1 0 16,0-5 0-16,0 13 0 0,14-23 0 0,-14-2 0 15,0 0 0-15,0-7 0 0,10 3 0 16,-10-1 0-16,6-5 0 0,-6 0 0 47,0-2 0-32,0 0 0-15,0 0 0 0,0 0 0 0,0 0 0 0,0 0 0 0,0-16 0 16,0 16 0-16,0 0 0 0,0 0 0 0,0 0 0 0,0 0 0 16,0-12 0-16,0 12 0 0,0 0 0 0,0 0 0 0,0 0 0 0,0 0 0 0,0 0 0 15,0 0 0 1,0 0 0-16,0 0 0 15,0 0 0-15,0 0 0 0,0 0 0 0,0 0 0 0,0 0 0 0,0 0 0 16,0 0 0-16,0 0 0 0,0 0 0 0,0 0 0 16,0 0 0-1,0 0 0-15,0 0 0 0,0 0 0 16,0-18 0-16,0 18 0 16,0 0 0-16,0 0 0 0,0 0 0 0,0 0 0 62,0 0 0-62,0 0 0 0,0 0 0 16,0 0 0-16,0 0 0 0,0 0 0 0,0 0 0 0,0 0 0 0,0 0 0 0,0 0 0 15,0 0 0-15,0 0 0 0,0 0 0 0,0 0 0 0,0 0 0 0,0-20 0 0,0 20 0 16,-16-16 0-16,16 16 0 0,0-22 0 0,-14 8 0 0,4-12 0 16,2 13 0-16,-1-2 0 0,-3 1 0 15,2-2 0-15,-7-12 0 0,6 14 0 0,2 5 0 16,0-2 0-16,3 5 0 0,3 0 0 15,-2 2 0-15,2 4 0 0,3 0 0 0,0 0 0 16,0 0 0-16,0 0 0 0,23 0 0 0,-23 21 0 16,18-21 0-16,-2 0 0 15,-1 0 0-15,23 15 0 16,-17-15 0-16,2 0 0 0,1 12 0 0,-1-12 0 16,21 8 0-16,-22-8 0 0,-4 5 0 15,-2-5 0-15,-1 4 0 0,-3 0 0 16,2-1 0-16,-9-2 0 0,-1-1 0 15,-3 0 0-15,-1 2 0 0,0-2 0 0,0 0 0 16,0 0 0-16,0 0 0 0,0 0 0 16,0 0 0-16,0 0 0 0,-17 0 0 15,17 0 0-15,-17 19 0 0,17-19 0 16,-38 20 0-16,22 2 0 0,0-10 0 16,3-1 0-1,-1 1 0-15,2-2 0 0,-9 9 0 0,13-9 0 0,5-2 0 16,-2 1 0-16,1-4 0 0,3 7-207 15,1-9-184-15,0 0-325 47,0-1-297-47,0-1-326 0,0-1-262 0,0 0-729 0</inkml:trace>
  <inkml:trace contextRef="#ctx0" brushRef="#br2" timeOffset="403646.4904">1851 2931 1133 0,'0'0'67'16,"0"0"55"-16,8-23 449 15,-8 23-376 1,0-16 43-16,0 16 54 0,0-16 531 16,0 3-342-16,0 13-13 0,0-10-96 0,0 10-12 0,0-11-8 0,0 2 488 15,0 6-388-15,0-2-43 16,0 0-21-16,0 3-83 0,0-3-96 15,0 4-95-15,21-1-114 0,-21 2 0 16,0 0 0-16,15 0 0 0,3 0 0 0,-5 27 0 16,-1-9 0-16,5 2 0 0,2 8 0 15,1 7 0-15,21 46 0 0,-19-36 0 16,-3 4 0-16,3 1 0 16,-2-2 0-16,16 33 0 0,-16-45 0 0,-1-5 0 15,-2-8 0-15,1-6 0 16,-3-7 0-16,20-9 0 0,-16-1 0 15,-2-23 0-15,2-2 0 0,2-8 0 0,24-57 0 16,-26 36 0-16,-5-9 0 0,0-7 0 16,-4-2 0-16,-6 8 0 15,-2-58 0-15,-2 73 0 0,0 10 0 0,0 10 0 16,-22 15 0-16,22-3 0 0,0 17 0 0,0 0 0 16,0 25 0-16,-14-25 0 0,14 35 0 15,0 14 0-15,0-18 0 0,0 3-135 16,0 3-335-16,0 6-382 15,27 35-2381-15,-27-40 1655 16,23 1 382-16</inkml:trace>
  <inkml:trace contextRef="#ctx0" brushRef="#br2" timeOffset="404219.4389">2652 3421 2611 0,'0'2'109'0,"0"2"138"0,0-1 172 0,0 3 713 15,0-3-640-15,0 3-17 16,0 1-57-16,0 3 26 0,0 15 275 16,0-10-478-16,0 4 0 0,0 3-7 15,0 8-30-15,16 1-62 0,-16 42-79 0,0-34-63 16,0 4 0-16,0 3 0 0,0 0 0 15,0 30 0-15,0-41 0 0,0-5 0 16,0-3 0-16,0-5 0 0,0-6 0 16,20-2 0-16,-20-6 0 0,0-4 0 15,0-4 0-15,0 0 0 0,0-18 0 16,0 18 0-16,0-27 0 0,0 6 0 0,0-5 0 16,0-6 0-1,19-49 0-15,-19 33 0 0,0-4 0 0,0-6 0 16,0-3 0-16,0-68 0 0,0 70 0 15,0-2 0-15,0 3 0 0,28 7 0 16,-28 1 0-16,48-18 0 0,-32 39 0 16,2 2 0-16,0 10 0 0,4 5 0 15,10 2 0-15,-16 6 0 0,-1 4 0 0,1 0 0 16,-5 0 0-16,1 29 0 0,8 2 0 16,-13-12 0-16,-1 1 0 0,-3 2 0 15,0 3 0-15,-1 25 0 0,-2-21 0 16,0-4 0-16,-28 1 0 0,28-2 0 15,-46 22 0-15,27-34 0 0,-1 8 0 16,-2-6 0-16,1-2 0 0,-4-4 0 16,-19 8 0-16,25-16 0 0,-3 2 0 15,9-2 0-15,4 0-53 0,-1-27-688 16,10-8-27-16,0 13-237 0,0 2-189 0,36-3-287 16,-14-1 202-1</inkml:trace>
  <inkml:trace contextRef="#ctx0" brushRef="#br2" timeOffset="404509.0152">3320 3080 3623 0,'0'-4'213'0,"16"4"145"0,-16 0 94 15,0 0 172-15,16 0 520 0,-3 0-604 16,-1 0-68-16,-1 0-149 0,4 0-77 16,5 0-96-16,25 0-104 0,-22 0-46 15,2 0 0-15,-1 0 0 0,2 0 0 16,24 0-355-16,-29 0-25 0,-2 0-268 0,0 0-69 16,-3 0-190-16,-7 0-222 0,2 0-1344 15,-10 0 1562-15</inkml:trace>
  <inkml:trace contextRef="#ctx0" brushRef="#br2" timeOffset="404789.1409">3287 3384 6080 0,'30'4'304'15,"-6"0"165"-15,5-4 95 0,3 2-145 16,39-2-64-16,-33 0-355 0,-2 0-117 0,0 0-229 15,1 0-376-15,-5 0-378 16,22-20-2055-16,-29 20 1829 0,-2-22 378 0</inkml:trace>
  <inkml:trace contextRef="#ctx0" brushRef="#br2" timeOffset="405215.9597">4262 3055 2034 0,'6'-11'142'0,"-4"11"147"16,0-13 148-16,-2 1 759 0,0 12-685 16,0-5-84-16,0 5-108 0,0-2 37 15,0 2-3-15,-20 0 251 0,20 0-374 0,0 0-60 16,-18 0-2-16,18 0-12 0,-29 16 85 16,16 2-169-16,1-18-2 0,-8 25-22 15,7-8-8-15,-8 22-2 0,15-17-30 16,4 0-12-16,2-4 0 0,0 4 31 15,20-4-26-15,14 9 3 0,-16-20-23 16,4 5 4-16,-1-3 8 0,3-2 27 16,23-2-21-16,-24 0-10 0,-3 1-18 15,0 1 34-15,-2-3 3 0,-3-1 34 16,7 11 95-16,-19-4-68 0,-3-2-24 16,0 1-31-1,0 0-14-15,0 11 0 0,-32-10 0 0,11 2 0 0,3-2 0 16,-5 0 0-16,-2 2 0 0,-24 2 0 15,23-3 0-15,4-3 0 0,-2-4 0 16,2 3 0-16,-13 3 0 0,18-7 0 16,3 0 0-16,4-3 0 0,1 0 0 0,4 0-68 15,3-20-595-15,2-10-15 16,0 13-143-16,21-5-156 0,-21 0-160 16,0 0-132-16,23-26-693 15</inkml:trace>
  <inkml:trace contextRef="#ctx0" brushRef="#br2" timeOffset="405540.7162">4182 2917 1296 0,'-10'-5'208'0,"10"2"113"0,0 1 119 15,0 0 46-15,0 2 642 16,0 0-581-16,0 0-84 0,0 0-41 0,0 0 41 16,0 0 54-16,49 17 645 0,-27-17-762 15,2 0-157-15,3 17-153 0,7-17-85 16,40 0-5-16,-37 0 0 0,3 0 0 15,-4 0 0-15,-3 0 0 0,-2 0-64 16,7 0-606-16,-25 0-33 0,-8 0-189 16,-4 0-254-16,-1 0-361 0,0 17-929 15</inkml:trace>
  <inkml:trace contextRef="#ctx0" brushRef="#br2" timeOffset="406216.4148">5128 3228 1493 0,'0'-11'306'0,"0"3"-38"0,0-1 109 0,0 0-6 16,0 2 92-16,0 1 513 16,0-1-522-16,0 2-50 0,0-2-25 15,0 0 76-15,0 1 10 0,18-6 403 0,-18 5-485 16,13 4-120-16,-13 1-85 15,0 2-90-15,9 0-88 0,-9 0 0 16,10 0 0-16,-2 23 0 0,-1-23 0 0,3 26 0 16,12 15 0-16,-9-8 0 0,2-3 0 15,-4 7 0-15,6-3 0 0,12 30 0 16,-14-37 0-16,-3-2 0 0,1-9 0 16,-1-3 0-16,0-4 0 0,9-2 0 15,-11-7 0-15,1 0 0 16,4-27 0-16,-3 9 0 0,15-31 0 0,-16 15 0 15,-2-7 0-15,-2-5 0 0,0 0 0 16,-5 2 0-16,0-38 0 0,-2 49 0 0,0 3 0 16,0 11 0-16,0 2 0 15,0 8 0-15,0 9 0 0,0 21 0 16,0-21 0-16,0 38 0 0,17-9-216 0,-17 42-1355 16,0-31-48-16,0 5-214 15,0 0 447-15</inkml:trace>
  <inkml:trace contextRef="#ctx0" brushRef="#br2" timeOffset="409089.868">5959 3346 1833 0,'0'0'130'0,"14"0"92"0,-5 0 441 15,-9 0-281-15,0 0 39 0,8 0 18 0,-8-15 52 16,0 15-88-16,0 0 316 0,0 0-373 16,0 0 16-16,0 0-36 0,0-7 34 15,20 7 296-15,-20 0-419 0,13 0-92 16,-13 22-89-16,13-22-56 0,-13 18 0 15,8 12 0-15,-2-14 0 0,-6 6 0 16,0-1 0-16,0-1 0 16,0 24 0-16,0-22 0 0,-17-1 0 0,17-1 0 15,-19-8 0-15,19 1-29 0,-15 6-578 16,0-15-143-16,15-4-329 16,-11 0-225-16,11 0-313 0,0-31 320 0</inkml:trace>
  <inkml:trace contextRef="#ctx0" brushRef="#br2" timeOffset="409540.1227">6895 2740 3783 0,'6'-6'434'0,"-6"0"-68"16,0 6 91-16,0-7-4 0,0 5 28 16,-18-6 359-16,18 3-546 0,0 2-68 15,-22-3-26-15,22 1 2 0,-24 0-18 16,1-2 48-16,12 2-193 0,0 3-39 16,-1-1 0-16,0-1 0 0,-13 3 0 15,12 1 0-15,-4 0 0 0,3 0 0 16,-4 0 0-16,4 27 0 0,-18 1 0 15,16-11 0-15,6 1 0 0,-1 3 0 16,2 2 0-16,-7 31 0 0,13-26 0 16,0 4 0-16,1 3 0 0,-1 1 0 15,3-4 0-15,0 39 0 0,0-31 0 0,0-5 0 16,18 3 0 0,-18-3 0-16,14 39 0 0,-14-46 0 15,14-2 0-15,-14-4 0 0,14 2 0 0,-4-10 0 16,5 2 0-16,-4-9 0 15,-4-1 0 1,0-2-153-16,-7-1-186 0,5-3-1023 0,-5 0 537 0,0 0-165 16,0 0 38-16,-24 0-176 0,24 0 58 0</inkml:trace>
  <inkml:trace contextRef="#ctx0" brushRef="#br2" timeOffset="409835.0606">6530 3174 3431 0,'-4'0'252'0,"3"0"164"0,-1 0 149 15,2 0 160-15,0-8 516 0,25 4-623 16,-7-1-154-16,7-5-180 0,6-2-97 0,1 4-179 16,48-7-8-16,-46 3 0 0,3 4 0 15,-2 3 0-15,-3-1 0 16,20 6-140-16,-35 0-212 0,-1 0-347 0,-2 0-311 15,-4 0-284-15,-5 0-289 0,3 0-802 16</inkml:trace>
  <inkml:trace contextRef="#ctx0" brushRef="#br2" timeOffset="410104.9237">7238 3052 4889 0,'0'0'163'0,"15"-17"797"16,-15 17-250-16,12 0-48 0,-1-10-247 15,-3 10-139-15,20 0-160 0,-14 0-116 16,3 0 0-16,3 0 0 0,1-9-37 15,3 9-182-15,27-11-807 0,-31 8 252 16,3 0-99-16,0 3-123 0,-9 0-132 0,0 0-31 16,-1 0-432-16</inkml:trace>
  <inkml:trace contextRef="#ctx0" brushRef="#br2" timeOffset="410379.8167">7256 3189 5146 0,'0'2'152'16,"0"-1"209"-16,22 2 765 0,15-3-517 16,-11 0-208-16,0 0-154 0,6 0-98 15,-5 0-244-15,34 0-747 0,-36 0-83 16,1 0-499-16,-5 0-319 0,-2 0 233 16</inkml:trace>
  <inkml:trace contextRef="#ctx0" brushRef="#br2" timeOffset="411653.3172">8699 2750 387 0,'-28'5'-9'0,"11"-5"3"0,0 2-3 16,0 0-5-16,-1-2 14 16,4 0 7-16,-13 0 42 0,15 0 22 0,2 0 41 15,5 0 102-15,0 0 91 16,1-14 37-16,-4 14 342 0,4 0-411 0,4 0 31 0,0-10 58 16,-2 10 87-16,0 0 518 0,2 0-592 15,0 0-82-15,0 0 0 0,0 0 51 16,0 0 34-16,0 0 307 15,0 0-393-15,0 0-20 0,0 0 17 0,0 0-49 16,0 0-12-16,0 0-214 0,0 0-14 16,0 0 0-16,0 0 0 0,0 0 0 15,0 0 0-15,15-17 0 16,-15 17 0-16,13-22 0 0,-13 22 0 16,22-23 0-16,-2 3 0 0,-7 20 0 0,-1-15 0 15,2 15 0-15,1-12 0 0,14 5 0 16,-14 7 0-16,-3 0 0 0,0 0 0 15,-1 20 0-15,3 10 0 0,-9-11 0 16,-2 2 0-16,0 7 0 0,-3 2 0 16,0-1 0-16,-21 37 0 0,21-31 0 0,-25 7 0 15,7 0 0-15,-1-2 0 32,-25 31 0-32,20-35 0 15,-1 0 0-15,1-5 0 0,4-7 0 16,-1-1 0-16,-10 10 0 0,17-16 0 0,3-8 0 15,5-1 0-15,-2-5 0 0,-1-3 0 0,5 0 0 0,-1-28 0 0,5 28 0 0,0-36 0 16,0 18 0-16,22-20 0 0,-22 19 0 16,22 8 0-16,-4-4 0 0,1 15 0 15,19-12 0-15,-18 12 0 0,2 0 0 16,3 22 0-16,-2-22 0 16,1 41 0-16,18 9 0 0,-21-23 0 0,-2-3 0 15,0 5 0-15,-4-4 0 0,17 14 0 16,-19-22 0-16,0-1-66 15,-3-7-204-15,2 3-233 16,1-12-268-16,15 0-1127 0,-12 0 897 0,-2-30-104 0,0 8 67 16,1-2 255-16</inkml:trace>
  <inkml:trace contextRef="#ctx0" brushRef="#br2" timeOffset="411970.7883">9142 2742 2162 0,'3'-8'107'16,"2"-1"138"-16,-2 5 148 0,-3-1 175 0,0 0 8 15,0 3 418-15,0-1-557 16,0 3 0-16,0 0 79 0,0 0 50 0,-16 24 322 16,16-24-680-16,0 25-114 0,0-4-94 15,0 2 0-15,0 3 0 0,0 33 0 16,0-23 0-16,24 3 0 0,-24 3 0 15,21-3 0-15,-4 39 0 0,-17-37 0 16,18-6 0-16,-18-1 0 0,14-6 0 16,-14-4 0-16,19 17-10 0,-15-27-173 15,1-1-205-15,-2-3-252 0,0-6-204 16,-3-4-1163-16,0 0 976 0,0 0-43 16,0-29 253-16,0 12 152 0,0-2 294 0</inkml:trace>
  <inkml:trace contextRef="#ctx0" brushRef="#br2" timeOffset="412291.9809">9093 3001 4167 0,'-4'-5'253'16,"2"0"115"-16,2 3 136 0,0 1 51 15,0 0 34-15,52-2 538 16,-28 2-772-16,6 1-159 0,8-2-119 0,1-2-77 16,37-3 0-16,-41 5 0 0,-3 1 0 15,-2-2-84-15,-5 2-159 16,-5 1-160-16,6 0-928 0,-15 0 644 0,-5 0-198 0,-1 0 13 15,-3 0-188-15,-2 0 20 16,0 0-255-16</inkml:trace>
  <inkml:trace contextRef="#ctx0" brushRef="#br2" timeOffset="412569.6006">9432 2627 2504 0,'-8'-17'158'0,"8"0"167"15,0 2 216-15,0-4 666 0,0 9-690 16,0 3-65-16,0 3-6 0,0 3 88 15,0 1 445-15,22 0-669 0,-22 22-122 16,15-22-158-16,-15 30-30 0,20-9 0 0,0 32 0 16,-20-22 0-16,17 5 0 15,-10 3 0-15,0 1 0 0,4 56 0 0,-5-53 0 16,-1 1 0-16,-1-1 0 16,1 0 0-16,1-5 0 0,9 21 0 0,-9-29 0 15,3-7 0-15,2-5-103 0,-1-5-229 16,9 10-1139-16,-10-20 296 15,0 0-131-15,3-3-28 0,-3 0 113 0,0-25 451 16</inkml:trace>
  <inkml:trace contextRef="#ctx0" brushRef="#br2" timeOffset="412848.4439">9743 2885 4229 0,'0'-4'142'0,"0"0"105"15,0-3 492-15,0 4-346 0,0 0-12 16,0 1 21-16,0-1 36 0,17-1-34 16,7 0 212-16,-24 0-472 0,28 2-92 15,-10 1-48-15,0-1-4 0,18-3 0 16,-20 4 0-16,-1-1 0 0,2-2 0 16,-5 4 0-16,-2 0 0 0,6 0 0 15,-10 0 0-15,-2 0 0 16,-2 18 0-16,-2-18 0 0,0 22 0 0,0 3 0 15,0-11 0-15,-21 2 0 0,21 2 0 0,-20 2 0 16,-1 23 0-16,8-18 0 0,2-4 0 16,-1 8 0-16,1-4 0 0,-9 31 0 15,12-33 0-15,2 5 0 0,2-3 0 16,4 0 0-16,0-2 0 0,20 11 0 16,-20-20 0-16,33-2 0 0,-11-6 0 0,5-1 0 15,31-4 0-15,-27-1 0 16,-3 0 0-16,0 0-40 0,-4 0-149 15,-3-21-138-15,10 21-859 0,-20-18 558 0,-3 18-144 16,-4-18-56-16,-4 18-119 16,0-12-1107-16,0-2 1364 0,0 14 285 0</inkml:trace>
  <inkml:trace contextRef="#ctx0" brushRef="#br2" timeOffset="413132.8623">9805 3096 2625 0,'-5'-4'122'0,"-2"4"158"0,-5 0 699 15,10 0-463-15,0 0-6 0,2 0 19 16,0 0 15-16,0 0 40 0,21 14 395 15,-21-14-674-15,35 0-135 0,-8 12-122 16,9-12-48-16,48 0 0 0,-44 0-70 16,-1 0-209-16,-4 0-275 0,-6 0-347 15,-7 0-437-15,-5 0-1842 0,-17 21 2033 0</inkml:trace>
  <inkml:trace contextRef="#ctx0" brushRef="#br3" timeOffset="427309.0526">7941 6395 671 0,'0'16'23'15,"0"-16"0"-15,-16 0 118 0,16 0-11 16,0 14 65-16,0-14 20 0,0 0 23 15,0 0-28-15,17 0 130 0,-17 0-209 16,0 0-5-16,0 0-19 0,0 0 3 16,11 0 110-16,-11 0-103 0,0 0 16 15,0 0 18-15,0 0 16 0,0 0 37 0,0 0 215 16,0 0-201-16,0 0-49 16,0 0-15-16,0 0-2 0,0 0-49 15,-13 0 98-15,13 0-149 0,0 0 1 16,0 0-19-16,0 0 24 0,0 0 34 15,0 0-57-15,0 0-28 0,0 0-1 0,0 0 15 16,0 0-9-16,0 0 35 0,0 0-15 16,0 0 12-16,0 0 34 0,0 0 8 15,-17 0 193-15,17 0-148 0,0 0-18 16,-11 0-14-16,11 0-49 16,-9 0 1-16,3 0 6 0,6 0-18 15,-7 0-11-15,4 0 18 0,-2 0-31 0,-7 0-11 16,7 0 5-16,-1 0 5 15,0 0 16-15,-2 0 30 0,-1 0-9 0,-7 0 85 0,7 0-69 16,-1 0-17 0,-1 0-7-16,-1 0 2 0,-11 0 31 0,14 18-40 15,0-18-9-15,0 0-2 0,1 0 0 16,1 0-10-16,-8 0 5 0,11 0-23 16,-3 0-6-16,1 0 7 15,1 0 9-15,-5 0 11 0,5 0-17 0,-2 0-31 0,2 0 29 16,0 0-6-16,-2 0 2 15,-12 0 28-15,9 0-23 0,-4 0 6 0,4 0-5 16,-5 0 6-16,-16 0-11 0,20 0 6 16,-4 0-4-16,0 0 3 0,4 0 4 0,-5 0-1 15,-5 0-1-15,8 0 1 16,-2 0-22-16,2 0 8 16,0 0 14-16,-13 0-4 0,12 0 5 0,-2 0-12 0,1 0 13 15,1 0 18-15,-1 0 7 16,-12 0 15-16,13 0-32 0,2 0-21 0,0 0 14 15,1 0 9-15,-12 0 37 16,14 0-33-16,0 0 1 0,-1 0-24 16,2 0 0-16,0 0 6 0,-9 0-10 0,7 0 19 15,-2 0-5-15,-2-15 2 0,-2 15 9 16,-16 0 37-16,16 0-13 0,-3 0 2 16,-1 0 1-16,0 0-10 0,1 0-29 15,-18 0 31-15,16 0-21 0,3 0 28 16,2 0-33-16,-1 0-3 0,-11 0-8 0,17 0 4 15,-1 0 2-15,4 0-12 16,-3 0 0-16,-1 0 8 0,-10 0 40 0,8 0-22 16,-3-15 0-16,-1 15-19 0,-7 0 2 15,-26 0 9-15,25 0-11 16,-5 0 14-16,6 0-13 0,-4 0-3 16,0 0 6-16,-15 0-5 0,23 0-5 15,0 0 5-15,3 0-10 16,-1 0 15-1,-7 0 16-15,14 0-13 0,1 0-2 0,-1 0-2 16,3 0 5-16,-12 0 31 0,9 0-24 0,-1 0-8 0,-2 0-8 0,-3 0 0 16,-2 0 0-16,-24 0 0 0,22 0 0 15,0 0 0 17,-2 0 0-32,-6 0 0 0,-14 0 0 0,25 0 0 15,-3 15 0-15,5-15 0 0,-2 0 0 0,-2 0 0 0,-6 0 0 0,8 0 0 0,1 0 0 16,1 0 0-16,-5 0 0 0,-16 0 0 15,18 0 0-15,3 0 0 0,-2 0 0 0,-1 15 0 16,1-15 0-16,-15 0 0 0,15 0 0 16,0 0 0-16,1 0 0 0,-3 0 0 0,-2 0 0 15,-16 0 0-15,14 0 0 16,-1 0 0-16,3 0 0 0,-5 0 0 16,-25 16 0-16,24-16 0 0,-7 0 0 15,6 9 0-15,-3-9 0 0,-24 10 0 16,30-10 0-1,1 8 0-15,4-8 0 0,1 5 0 16,-1-2 0-16,-18-3 0 0,19 0 0 16,2 0 0-16,2 0 0 0,-2 0 0 15,-4 0-255-15,18 0-261 0,3 0-372 0,2 0-565 0,0 0-394 0,27 0 315 16</inkml:trace>
  <inkml:trace contextRef="#ctx0" brushRef="#br3" timeOffset="429955.273">10917 10783 710 0,'0'-2'146'0,"0"2"47"15,0-1 49-15,0 0-24 0,0 1-54 16,0 0 111-16,0 0-173 0,0 0-12 0,0 0-19 16,0 0-11-16,0 0 21 15,0 0-56-15,0-1 19 0,0-1-24 16,0 1 10-16,0 1 37 0,0 0 59 15,-18 0 57-15,-1 0 260 0,19 0-203 16,-22 0-5-16,8 0 11 0,-1 0 9 16,-14 0 129-16,10 0-266 15,3 0-20-15,-2 0-4 16,1 0-35-16,0 0 8 0,-17 0-4 0,17 0-21 16,3 0 1-16,-3 0 12 0,0 0 16 0,-17 0 39 15,15 0-57-15,0 0 34 0,-1 0 44 16,-1 0-51-16,0 0 23 0,-22 0-12 15,18 0-63-15,3 0-5 0,-4 0-33 16,2-8 7-16,-25 8-7 16,26-6 30-16,-2 6-11 0,5-3-3 0,-2 1 7 0,0 1 5 15,-21 0 78-15,20 1-30 16,-1-2-2-16,3-1-32 0,-3 3 5 16,-21 0 26-16,23 0-27 15,-3 0-5-15,2 0-24 0,-1 0 2 0,-2 0 13 16,-23 0-22-16,24-14 13 0,1 14-24 15,0 0 0-15,0 0 22 0,-18-10-17 0,24 10 0 16,-3 0 5-16,-1-7 8 0,4 7-3 16,-1-3-4-16,-18 2-1 0,15-1-5 15,0-1 9-15,-1 0 12 0,-5 0-17 16,-27 0 18-16,23-2-29 0,0 4 16 16,-3-1-3-1,-1-1 1-15,2 0-1 0,-27 1-6 0,27 0 2 0,6 2 8 16,-2-2-5-16,2 0-3 0,-21 0 6 0,25 2 5 15,-1-2 0-15,1 2 15 16,3 0-26-16,-3 0 15 0,-23 0-17 16,21 0 21-16,0 0-13 0,-3-16 0 15,-1 16-2-15,-38 0-9 0,31-14 5 0,1 14 5 16,1 0 2-16,-6-8-7 16,4 8 9-16,-36-7-14 0,38 3 4 15,5 4 2-15,-3-2 20 0,2 0-13 0,-24 0 4 16,31 2-17-16,-2-1-2 0,2-2-4 15,-3 2 18-15,-20-5 2 16,22 2 3-16,-4 0-6 0,2 1-10 0,-2-4 10 16,0 4 7-16,-32-6-4 0,29 5-7 15,1 2 5-15,-5-2-9 0,2 1 24 0,-32-2-17 16,35 1 3 0,-1 3-2-16,4 1 3 15,0-2 3-15,4 0 1 0,-22 2 19 0,21-1-19 0,-1 1 2 16,0 0-8-16,1 0 10 0,-20 0-4 15,20 0-9-15,1 0 13 0,-1 0-1 0,3 0-10 16,-2 0 9-16,-27 0 8 0,23 0-10 16,0 0-6-16,1 0-4 0,-2 0-10 15,-23 0-8-15,26 0 27 0,-4 0-3 16,4 0 13-16,-1 0-14 16,2 0-3-16,-19 0 3 0,20 0 1 0,-41 0 13 15,45 0-17-15,0 0-2 0,-6 0 7 16,2 0 1-16,-25 0 8 0,22 0-11 15,-1 0 8-15,1 0-6 16,1 0 2-16,-1 0 4 16,-26 14 2-16,29-14-11 0,1 0-7 0,1 0-8 0,-1 0 13 15,-19 0-10-15,20 0 25 0,-2 0-24 16,1 0 13 0,-4 6-2-16,2-6 0 0,-27 5 11 0,26 0-12 0,0-5-10 15,4 2 10-15,-4 1-1 16,-16-1-2-16,24 1-6 0,-5-1 0 0,-1 0 13 15,-4 1-2-15,3-1 0 16,-24 0 6-16,27-1-17 0,-5 0 5 0,3 2-14 16,1-1 21-16,-16-1-15 0,21 4 16 15,0-2-12-15,-3-3 23 0,3 1-10 0,3 0-5 16,-14-1-6-16,14 0-1 0,-2 0 3 16,-1 0 0-16,-2 0 9 15,-16 0-4-15,15 0-3 16,-4 0-5-16,3 0 3 0,-2 0 4 0,-1 0-1 0,-24 0-7 0,25 15 7 15,-2-15-5-15,3 0 5 0,-42 0 0 16,45 0-2 0,0 0 0-16,-15 0 4 15,16 0 0-15,2 0-2 0,-2 0 6 0,-2 0-8 16,-15 0 3-16,21 0-8 0,2 0 8 16,-2 0-5-16,3 0 8 0,2 0-7 0,-14-11 6 15,13 11-2-15,-2 0-6 0,-1 0 5 16,3 0-2-16,-16 0 0 0,13 0 3 15,-1-6-4-15,2 6 1 0,3 0-1 16,-1 0 3-16,-3-3 15 16,9 3-10-16,5 0 2 0,0 0-5 0,0 0-8 15,0 0-28-15,0 0-47 0,23 0-114 16,-23-15-209-16,0 15-202 0,25 0-377 0,-8-16-1646 16,-17 16 1517-16</inkml:trace>
  <inkml:trace contextRef="#ctx0" brushRef="#br3" timeOffset="431591.9477">5516 6635 1305 0,'0'-14'252'0,"15"11"-18"16,-15-3 66-16,0 1-55 0,0 2 27 0,10 1 287 15,-10-1-222-15,0 2 11 16,0 0-33-16,4-1-12 0,-4 2-50 0,3-5 90 16,-3 5-232-16,2 0-50 0,0 0 10 15,-2 0 50-15,0 0 219 0,0 0-129 16,0 0 6-16,0 26-12 15,0-26-18-15,0 29-31 0,-21 10 72 0,21-15-141 16,-14-4 12-16,14 4-7 0,-11-2 19 16,11 14 53-16,-9-22-118 15,9-2-12-15,0-2-12 0,-5 2 48 16,5-12-59-16,0 0-5 16,0 0-5-16,19-30-9 15,-19 30-11-15,15-32 0 0,-15 13-19 0,18-4-28 0,-5-25-103 16,-13 24 80-16,11-3 11 0,-11 1 24 15,9 4 13-15,-9-1 15 0,18-14 13 16,-10 22 9-16,0 3 9 0,-1 3 19 0,0 5-11 16,7-5 39-1,-8 7-24-15,-1 2 23 0,2 0 18 0,-1 0 23 0,3 0 7 16,7 21 100-16,-6-4-104 0,0-17-31 16,2 19-20-16,-1-19-11 0,15 21-25 15,-12-3-5-15,2-7 1 0,-3-2 1 16,-1-2-3-16,4 2 2 0,10 4-19 15,-16-6 11-15,-4-1 6 0,1 1 8 16,-1-3-6-16,-4 8-7 0,-2-7-2 16,0 0 1-16,0 2 4 0,-27-2-3 0,27 2-10 15,-41 5-58 1,20-7 6-16,1-1-4 0,1-1-9 0,-4 0-4 16,-20 0-14-16,26-3 83 15,0 0 8-15,4 0 2 0,4 0 8 0,-1 0-8 0,6 0-25 16,4 0-24-16,0 0-17 15,0 0-27-15,0 0-3 0,22-18-155 16,-5 18 146-16,-17-16 5 16,18 16 37-16,-18 0 27 0,13-12 4 0,-3 12 26 0,-10-11 21 15,0 11-9-15,0 0-3 0,0 0 30 16,0 0-6-16,0 0 6 0,0 0 2 16,0 0 34-16,0 0 27 0,0 0 81 0,0 0-97 15,0 0-19-15,0 0 0 47,0 0 7-31,0 0-2-16,0 0 40 0,0 0-71 0,0 0 25 0,0 0 54 0,0 0 22 0,0 0 29 0,0 25 55 0,0-11-166 0,0 6-29 0,0 5-22 15,0 5 0-15,0 33 0 16,0-24 0-16,22 7 0 16,-22 2 0-16,0 6 0 0,14 56 0 0,-14-2 0 31,9-11 0-31,-9-52 0 15,5-4 0-15,-5-4 0 16,6-2 0-16,-2-2 0 0,2 28 0 0,-4-38 0 0,3-2 0 0,1-1 0 16,-4-8 0-16,4 2 0 0,-3-11 0 0,0 1 0 15,1-4 0-15,-2 0 0 0,-2 0 0 0,0 0 0 16,0-21 0-16,0 21-37 0,0 0-254 0,0-12-356 0,-24 12-1665 16,7-13 719-16,17 13 192 15,-17 0 344-15</inkml:trace>
  <inkml:trace contextRef="#ctx0" brushRef="#br3" timeOffset="432432.8829">5163 8486 326 0,'0'0'13'0,"0"0"4"0,0 0 3 16,0 0-4-16,0-16-23 16,0-1-16-16,0 17 14 15,17-14 0-15,-17 14 2 0,0-15 29 0,13 3 49 16,-13 12-27-16,0-5 10 0,0 5 16 0,0 0 35 15,0 0 32-15,0 0 184 16,0 0-146-16,-19 0-5 0,19 19-13 0,0-19 6 16,-18 0 165-16,0 14-148 15,18-14 8-15,-11 0-12 16,11 0 5 0,-11 0 23-16,3 0 297 0,4 0-185 0,4-21 19 15,0 21-15-15,0 0 3 0,0-19-17 0,0 9 375 0,0 10-307 0,0 0 7 16,0-9-27-16,0 9 24 0,0 0 234 15,0 0-452-15,-18 0-93 0,18 0-67 16,0 0 0-16,0 0 0 16,0 17 0-16,0 4 0 0,18-4 0 15,-18 3 0-15,18 6 0 16,2 32 0-16,-5-22 0 0,3-1 0 16,-4 3 0-16,7-2 0 0,-1 3 0 0,20 24 0 0,-18-36 0 0,-6-5 0 15,-4-5 0-15,7-2 0 16,-2-2 0-16,-7-12 0 15,-5-1 0-15,4 0 0 0,-2-37 0 0,4 18 0 0,3-51 0 16,-9 29 0 0,-1-8 0-16,-4-6 0 0,0-3 0 0,0-55 0 15,-21 63 0-15,21 2 0 0,0 9 0 0,-20 7 0 16,20 11 0-16,0 2 0 0,0 16 0 0,0 3 0 31,0 0 0-15,0 36 0-16,0 10 0 0,0-20 0 0,20 6 0 15,-20 0-186-15,23 1-318 16,-9-1-364-16,18 31-2318 16,-13-35 1642-16,0 0 364 15</inkml:trace>
  <inkml:trace contextRef="#ctx0" brushRef="#br3" timeOffset="433120.5308">5614 8882 2393 0,'0'0'190'0,"-10"0"14"0,10-11 140 16,0 11 56-16,0 0 79 0,-5-7-19 16,5 0 232-16,0 7-427 0,0 0 14 15,0-2 9-15,0 1 43 0,0 0 239 16,0 1-297-16,0 0-3 0,0 0 2 0,0 18-31 16,0-18-93-16,19 15-56 0,-19 9-92 15,10-11 0-15,-10 3 0 16,0 1 0-16,15 17 0 0,-4-14 0 0,-11-2 0 15,6 2 0-15,-6-3 0 0,7 0 0 16,-2 12 0-16,-2-17 0 0,-1-4 0 16,-1 0 0-16,0-3 0 0,1-1 0 15,0-4 0-15,-2 0 0 16,0 0 0-16,0 0 0 0,0 0 0 0,0-29 0 16,0 4 0-16,-16 8 0 0,16-4 0 15,-15-1 0-15,1-31 0 0,4 26 0 16,10-5 0-16,-10 0 0 0,10-1 0 15,-9 4 0-15,9-24 0 0,0 25 0 16,0 3 0-16,0 3 0 31,18 3 0-31,0-13 0 16,-18 15 0 0,13 3 0-16,22-18 0 0,-25 27 0 0,4 0 0 0,-3-2 0 15,18-4 0-15,-20 9 0 16,1-1 0-16,3 2 0 0,-2-3 0 0,-4 4 0 15,10 0 0-15,-10 0 0 0,-2 27 0 0,0-27 0 0,-5 28 0 16,3 11 0-16,-3-20 0 0,0 1 0 0,0 0 0 0,-23 3 0 0,23-3 0 16,-18 18 0-16,-5-23 0 0,23-1 0 15,-25-1 0-15,12-4 0 0,-11 2 0 16,12-11 0-16,1 0-62 0,-1 0-217 16,-2-18-312-16,2 18-343 15,-8-45-1809-15,11 28 1286 16,6 0 343-16</inkml:trace>
  <inkml:trace contextRef="#ctx0" brushRef="#br3" timeOffset="435132.2173">6060 8518 1394 0,'0'0'117'16,"0"0"83"-16,17 0 76 0,-17 0 80 15,0 0-33-15,0 0 347 0,0 0-333 16,0 0-1-16,0 0-43 0,0 0-9 0,0 0-46 16,18-12 63-16,-18 12-192 15,0 0 28-15,0 0 25 0,0 0 48 16,0 0 283-16,0 0-239 0,0 0-37 0,0 15-25 15,0-15-15-15,0 19-20 16,0 10 179-16,0-12-172 0,0 7 9 16,0-2-49-16,0 6-24 0,0 31-39 15,0-30-61-15,20 5 0 0,-20-1 0 16,0-3 0-16,0-1 0 16,15 22 0-1,-15-32 0-15,0 2 0 0,0-5 0 0,0-5 0 0,9 4 0 0,-9-8 0 0,0-4 0 16,0-1 0-16,0 1 0 31,0-3 0-15,0 0 0-16,0 0 0 0,0-19 0 0,0 19 0 0,0 0 0 0,0-25 0 15,0 6 0-15,0 9 0 16,-18-4 0-16,18-1 0 0,0-2 0 16,-18-15 0-16,18 10 0 0,0-1 0 15,-12 1 0-15,12 0 0 0,0-31 0 0,0 28 0 16,0-1 0-16,0 0 0 0,0 1 0 0,0 1 0 15,0-27 0-15,0 30 0 0,0 0 0 0,0 0 0 0,0 2 0 16,17-19 0-16,-17 20 0 0,13 2 0 16,-13 1 0-16,15 1 0 0,-15 2 0 0,14-6 0 15,-5 11 0-15,-3 1 0 0,0 2 0 16,-2 2 0-16,15 0 0 0,-13 2 0 16,1 0 0-16,2 0 0 15,-3 0 0-15,4 17 0 0,10 2 0 0,-14-19 0 0,6 20 0 16,-1-20 0-16,-4 26 0 15,16-2 0-15,-16-12 0 0,1 3 0 16,0-1 0-16,-5 1 0 0,2-1 0 16,-2 10 0-16,-3-10 0 0,0 1 0 0,0-2 0 15,0 1 0-15,-23 6 0 16,5-10 0-16,18 1 0 0,-29-3 0 16,13 1 0-16,2-5 0 0,-19 7 0 15,14-8 0-15,5 0 0 0,0-2 0 16,4 1-24-16,-9-1-390 0,15 1-44 0,-1-2-283 15,5 0-253-15,0 0-409 0,0 0-187 0</inkml:trace>
  <inkml:trace contextRef="#ctx0" brushRef="#br3" timeOffset="437777.7585">5803 9531 303 0,'-12'0'12'15,"1"0"-6"-15,2 0 23 0,0 0-5 16,2 0 9 0,3 0-14-16,4 16 15 0,0-16 22 0,0 0 30 0,0 0 89 15,20 0-68-15,-20 0 25 16,0 0-5-16,20 0-29 0,-20 0-36 0,14 0-11 16,0 0-44-16,-14-19 4 0,11 19 29 15,-11 0 18-15,0-17 26 0,0 17 83 16,5-17-84-16,-5 17-4 15,4-12-4-15,-4 12 10 0,5-10 32 0,-5 4-75 0,0 0-14 16,0 0 36-16,0 1 26 16,0-1 25-16,0-9 146 0,0 5-112 15,0 3 40-15,16 1 49 0,-16 0 30 16,0-2 21-16,12-4 277 0,-12 7-289 16,0-4 3-16,0 4-67 0,0 1 89 0,9-7 322 15,-9 6-270-15,0 1-59 0,0 2-35 16,0 2 28-16,0 0 16 0,0 0 119 15,0 0-321-15,0 0-92 0,0 0-10 0,0 0 0 16,0 0 0-16,0 0 0 0,0 0 0 16,0 0 0-16,0 0 0 0,0 0 0 15,0 19 0-15,0-19 0 16,0 30 0-16,0-7 0 0,0 3 0 0,0 45 0 16,0-30 0-16,0 4 0 0,0-2 0 15,0 8 0-15,0 3 0 0,0 53 0 16,0-53 0-16,0-3 0 0,0-3 0 15,0 3 0 1,0 33 0-16,0-48 0 0,-21-1 0 0,21-3 0 0,0-7 0 16,0-3 0-16,0 12 0 0,0-22 0 0,0-4 0 15,0-4 0-15,17 2 0 16,-17-2 0-16,0 1 0 0,0-5 0 0,0 0 0 16,0 0 0-1,0 0 0-15,0 0 0 0,0 0 0 16,0 0 0-16,17 0 0 0,-17 0 0 0,0 0 0 15,0 0 0-15,0 0 0 0,0 0 0 16,0 0 0-16,0 0 0 0,0 0 0 16,0 0 0-16,0 0 0 31,0 0 0-31,0 0 0 0,0 0 0 0,0 0 0 0,0 0 0 16,0 0 0-16,0 0 0 0,0 0 0 0,0 0 0 0,0-20 0 0,0 20 0 15,0 0 0-15,0 0 0 16,0 0 0-16,0 0-95 0,0-20-161 15,0 20-199-15,0 0-985 0,0 0 518 16,0-13-80-16,0 13-55 0,0 0-172 0,0 0 359 16</inkml:trace>
  <inkml:trace contextRef="#ctx0" brushRef="#br3" timeOffset="438424.2596">5854 10294 2180 0,'-9'0'99'0,"9"0"-4"16,-10 0 49-16,10 0 4 0,-9 0 80 0,9 0 59 15,-8 0 392-15,6 0-351 0,1 0-21 16,1 0-27-16,0 0-14 0,0 0 39 16,0 0 356-16,0 17-291 0,0-17-67 15,0 12-46-15,0-12-22 0,20 12 104 16,-20 2-203-16,0-8-20 0,0-1 17 0,0 1-1 15,10 0-40-15,-10-1-21 0,0-1-71 16,0-3 0-16,0 0 0 0,0-1 0 16,0 1 0-16,0-1 0 0,0 0 0 15,0 0 0-15,0 0 0 0,0 0 0 16,0-19 0-16,0 19 0 0,0-17 0 16,0 17 0-16,0-28 0 0,-23-4 0 15,23 11 0-15,-29 0 0 16,29-1 0-16,-21 0 0 15,2-20 0-15,7 26 0 0,1 4 0 0,11 3 0 16,-12 1 0-16,12 4 0 0,-5 0 0 0,5 4 0 16,0 0 0-16,0 0 0 0,0 20 0 0,24 0 0 15,1-20 0-15,-25 17 0 16,30-17 0-16,-12 18 0 0,4-18 0 16,29 11 0-16,-26-11 0 0,0 10 0 15,4-10 0-15,-2 0 0 16,26 0 0-16,-32 0 0 0,-2 0 0 0,-2 0 0 15,-3 0 0-15,-3 0 0 0,-1 0 0 16,-8 0 0-16,-1 0 0 0,-1 0 0 0,0 0 0 16,0 0 0-16,-27 13 0 0,27-13 0 15,-22 0 0-15,4 16 0 0,-1-4 0 16,-20 17 0-16,18-9 0 0,1 1 0 16,-3 4 0-1,4-4 0-15,-11 22 0 16,17-23 0-16,2-1 0 0,3-4 0 15,5-2 0-15,3-3 0 0,0 3 0 0,21-13 0 0,-21 0 0 16,28 0-24-16,-28 0-352 16,29-22-414-16,-14-7-2526 0,8 12 1644 15,-11 3 414-15</inkml:trace>
  <inkml:trace contextRef="#ctx0" brushRef="#br3" timeOffset="447152.9384">3394 6226 711 0,'0'0'243'0,"0"0"-16"15,0 0 66-15,0 0-44 0,0 20-6 16,-18 0 152-16,18-20-234 0,0 25-5 16,-21-9-21-16,21 1-8 0,-14 0-21 0,2 19 10 15,12-17-91-15,0-2-1 16,0 0-3-16,0-2-2 0,0-1 0 0,20 8 4 15,-20-13-16-15,25-1 7 0,-8-2 1 16,0 1 17-16,17 6 67 16,-17-8-15-16,2 0 23 0,-4 3 3 15,0-1 41-15,2 10 166 0,-17 4-20 16,0-9-196-16,-24 15 37 0,24-10-95 16,-33 2-1-16,11-4-10 0,-3 3-23 15,-34 15 8-15,33-16-8 0,-2-8-4 16,0 1-2-16,4-3-45 15,2-4-113-15,-5-3-604 0,13 0 183 16,6-17-64-16,0 17-28 0,6-29-7 0,2 0-344 16</inkml:trace>
  <inkml:trace contextRef="#ctx0" brushRef="#br3" timeOffset="447473.8393">3248 6225 1432 0,'0'-2'183'16,"0"-1"86"-16,0-1 57 0,0-3-4 15,17 3 7-15,-17-5 400 0,0 8-328 16,12-1-3-16,-12 0-59 0,14 0-19 16,-4 2-61-16,15 0 243 0,-7 0-249 0,5 0-68 15,1 0-87-15,5 0-51 0,31-18-76 16,-30 18-39-16,0 0-131 0,-8 0-138 16,0-12-241-16,-4 12-272 0,-3 0-1371 15,-15 0 1225-15,0 18 318 0</inkml:trace>
  <inkml:trace contextRef="#ctx0" brushRef="#br3" timeOffset="448758.1893">3307 10309 1193 0,'2'-10'259'0,"-2"5"-43"15,0 3 66-15,0-2-56 0,0-1-12 0,0 0 126 16,0 5-204-16,0 0-4 15,0 0 4-15,0 0 28 0,0 0 27 0,0 24 224 16,0-24-217-16,-20 24-19 0,20-7-54 16,0 0-25-16,-22 2-30 15,22 17 10-15,0-16-70 0,0-4-15 0,0 0-5 16,0-2-26 0,0 8 22-16,20-15 19 0,-20 2 7 0,21-4-11 0,-6 1 18 15,-1-3-15-15,10 3-16 16,-11-3 9-16,3-2 10 0,-4 3-6 15,-1-2 6-15,-3 2-3 0,8 4-1 16,-11-1 13-16,0-1-6 0,-5 2 12 16,0 0 5-16,0 11 52 0,0-7-38 0,-24 1 6 15,24 0 13-15,-27 0-1 0,10 1 20 16,-25 12 4-16,24-15-66 0,1-2-25 16,0-1 20-16,0-4-21 0,-7-1-93 15,14-3-70-15,10 0-140 0,-12 0-182 16,7-20-146-16,1 20-145 15,4-43-758-15,0 22 957 0,0 0 234 0</inkml:trace>
  <inkml:trace contextRef="#ctx0" brushRef="#br3" timeOffset="449068.8686">3183 10151 2597 0,'0'-7'200'16,"17"5"51"-16,-17 2 139 0,21 0 77 16,-3 0 26-16,15 0 158 0,-16 0-543 15,6 0-67-15,-4 17-77 0,-1-17-130 16,0 0-260-16,14 0-1097 0,-18 0 512 16,1 0 141-16,-6 0 253 0</inkml:trace>
  <inkml:trace contextRef="#ctx0" brushRef="#br3" timeOffset="449355.7067">2696 10643 2773 0,'15'-13'155'0,"-15"13"121"0,17 0 130 0,9-10 546 16,-12 10-629-16,0 0-117 0,5-6-119 16,-2 6-57-16,1-6-92 0,18 4-736 15,-21 0-43-15,2 1-309 0,-7-1 128 16,1 0 227-16</inkml:trace>
  <inkml:trace contextRef="#ctx0" brushRef="#br3" timeOffset="450458.9392">4799 6552 1257 0,'-17'0'267'0,"1"9"-50"15,7-9 41-15,-1 0-66 16,-2 0-44-16,-11 0 72 0,12 5-123 0,-5-5 21 0,4 0 18 16,-2 0 21-16,-1 0 31 0,-15 0 206 15,13 0-177-15,1 22-5 16,-5-22-16-16,3 19-1 0,-2-5-31 15,-21 18 40-15,19-13-126 0,-3 6-13 0,1 6 21 16,1 10 7-16,-24 51 83 0,24-34-58 0,3 7 5 16,1 8 33-16,7 4-1 15,-1 6-23-15,-2 78 36 0,9-81-95 0,6-2 3 16,0-3 49-16,-1-5 45 16,-2 49 133-16,1-66-211 15,2 1-31-15,-2-8-33 0,-4-3-10 0,0-4-1 16,-9 22-13-16,9-35 6 0,1-7-3 0,0-3-6 15,-1-5 8-15,0-2-23 0,4-9 5 16,2 0-12-16,0 0 13 0,0-21-4 16,0 21 6-16,20-17 8 0,-20 2-2 15,0 15 1-15,20 0 5 0,-20 0 4 16,14 27 38-16,1-10-10 0,-5 7 21 16,-1 7-1-16,2 0-11 15,-1 6-13-15,11 51 0 0,-10-38-27 0,-2 3 19 0,1 4-25 16,-1 2 3-16,9 64 62 15,-9-63 20-15,-6 3 10 0,0-1 22 16,-3 1-24-16,0 1-17 16,0 63-11-16,-33-59-49 0,33-2-12 0,-27 5 8 15,27-3 6-15,-45 71 9 0,45-75-19 0,-19 1-15 0,19-2 14 16,-13-4-8-16,13-1 0 16,0 48 3-16,0-54-3 0,0-2 0 0,0-1-13 15,30-4 16-15,11 40-8 16,-17-47 16-16,3-4-12 0,6 0 0 15,-2-2 1-15,4-6 6 0,32 25-6 16,-33-24 0-16,-2-4-10 16,-1 1-25-16,-2-1-20 0,19 23-221 0,-27-21 70 15,-1-4-120-15,-5-1-199 0,0-2-158 0,-4-4-322 16,8 5-1507-16,-13-19 1314 0,-6 0 400 16</inkml:trace>
  <inkml:trace contextRef="#ctx0" brushRef="#br3" timeOffset="451009.4538">2681 7995 924 0,'0'0'114'0,"0"0"101"0,0 0 82 15,0 0 75-15,0 0 198 0,0 0-292 16,0 0 43-16,0 0 89 15,0 0 38-15,0 0-26 0,0 0 176 0,0 0-362 16,0 0-45-16,0 0 45 0,0 0 49 16,0 18-48-16,0 5 274 0,0-6-324 0,0 5 4 15,0 6-44-15,21 1-13 16,-21 38 30 0,16-31-134-16,-16 3-22 0,9-1-9 0,-9-1-26 15,7-3-51-15,0 28-365 16,-2-37-9-16,3-5-91 0,-3-3-202 0,2-6-199 15,15-6-1217-15,-11-5 1200 0,0-22 293 16</inkml:trace>
  <inkml:trace contextRef="#ctx0" brushRef="#br3" timeOffset="451352.5283">2967 8151 3405 0,'0'0'187'0,"0"0"-18"0,0 16 47 0,-17-16-32 15,17 0-13-15,0 22-34 0,0 0 42 16,0-5-130-16,0 1-18 0,0 3-17 16,0 2 2-16,24 27 38 0,-24-25-25 15,21-2-7-15,-7-1-4 0,-14-1-17 16,24-4 31-16,-12 5 47 0,9-17-10 16,-7-2-51-16,1-3-4 0,-3 0-23 0,15-20 1 15,-12-12 4-15,-4 8 16 16,0-2-34-16,-3-3-17 0,-4-3 12 0,-2-41-57 15,-2 32 53-15,0-2-5 0,-32 2 1 16,12 2 19-16,0 7 33 0,-24-15 27 16,20 34 15-16,0 12-5 0,-1 1 16 15,3 22-27-15,-14 20-13 0,3 41-483 16,33-32-935 0,0-28 309-16,20-6 135 0,-20-6 278 15</inkml:trace>
  <inkml:trace contextRef="#ctx0" brushRef="#br3" timeOffset="452154.5768">3389 8083 1892 0,'0'0'91'16,"0"-19"68"-16,0 19 83 0,0 0 85 15,0 0 63-15,0-17 535 16,0 17-453 0,0-11-93-16,0 11-93 0,0 0-1 15,0 0 187-15,0 0-212 0,0 0 9 0,0 0-12 0,0 17 3 0,0-17-64 0,20 50 30 16,3-27-172-16,-7 5-18 0,-2 3 5 15,4-1 3-15,18 29 105 0,-19-34-61 16,1-4 22-16,-4 0-6 16,0-8-11-16,2-4-33 0,8-4-36 0,-11-5-24 15,-3 0 0-15,1-31 0 16,1 12 0-16,3-42 0 16,-9 27 0-16,1-7 0 0,-3-1 0 15,-3 0 0-15,-1 4 0 16,0-22-31-16,0 37-96 0,0 7-110 0,0 9-135 15,0 7-231-15,0 36-1103 0,0-13 483 0,20 9-180 16,-20 4 256-16,27 5 269 0</inkml:trace>
  <inkml:trace contextRef="#ctx0" brushRef="#br3" timeOffset="455631.6023">1679 4466 1994 0,'10'0'199'0,"-10"-12"3"16,0 12 77-16,0 0 86 16,0 0 108-16,0-9 53 0,0 9 393 15,-23 0-593-15,23 0-16 16,0 0 14-16,0 0 61 0,0 0-23 0,0 0 283 0,0 0-312 15,0 0-66-15,0 0-86 0,0 0-80 16,0 0-101-16,27 18 0 0,-27-18 0 0,0 29 0 16,30-8 0-16,-14 4 0 15,16 40 0-15,-13-25 0 0,-5 5 0 16,5 1 0-16,0 2 0 0,10 41 0 0,-14-47 0 16,-1-4 0-16,-4-8 0 15,1-3 0-15,10 9 0 0,-15-24 0 0,-4-5 0 16,5-7 0-16,3 0 0 15,-1 0 0-15,16-47 0 0,-8 19 0 0,-1-6 0 16,7-7 0-16,-9-10 0 16,0-4 0-16,6-60 0 0,-14 56 0 15,-3 10 0-15,-2 3 0 0,-1 8 0 16,0-10 0-16,0 37 0 0,0 4 0 16,0 7 0-16,0 0 0 0,0 19 0 0,0 14 0 15,0 42-697-15,0-43-88 16,0-2-476-1,0 2-405-15,30-1 27 0,-30 3 376 0</inkml:trace>
  <inkml:trace contextRef="#ctx0" brushRef="#br3" timeOffset="456200.4917">2249 5104 1794 0,'0'5'83'0,"0"-3"74"0,0 2 59 16,-8-1 446-16,8 0-263 0,0-3 132 16,0 3-29-16,0 1 15 0,23 2 5 15,-23 10 330-15,13-4-447 0,-13 0-56 16,0 5 7-16,0-2-7 0,0 24 86 16,0-16-373-16,0 1-62 0,0 4 0 15,-19 1 0-15,19 0 0 0,0 29 0 0,0-29 0 16,0 1 0-16,0-9 0 15,0-5 0-15,0 12 0 0,0-19 0 0,0-4 0 16,17-1 0-16,-17-4 0 0,0 0 0 16,0 0 0-16,0-19 0 15,0 19 0-15,0-26 0 0,0 6 0 0,0-31 0 16,0 19 0-16,0-3 0 0,0-6 0 16,0-3 0-16,0-1 0 0,0-46 0 15,19 43 0-15,-19 6 0 0,0 2 0 16,24 0 0-16,2-30 0 0,-12 43 0 15,2-1 0-15,0 4 0 0,0 4 0 16,1 4 0-16,11-7 0 0,-15 16 0 0,0 7 0 16,-1 0 0-1,-1 0 0-15,7 25 0 0,-11-8 0 0,-2 2 0 16,3 1 0-16,-5-3 0 0,-1 7 0 16,-1 22 0-16,2-25 0 15,-3-1 0-15,0-1 0 0,0-1 0 16,0 14 0-16,-27-20 0 0,27 1 0 0,-36-4 0 15,16-1 0-15,-2-4 0 0,-30 0 0 0,28-4 0 16,2 0 0-16,4 0-16 16,1 0-181-16,-4-25-809 0,21 8 149 15,-4 17-203-15,4-23-165 0,0 23-142 16,36-23 191-16</inkml:trace>
  <inkml:trace contextRef="#ctx0" brushRef="#br3" timeOffset="456756.4691">2896 4945 4792 0,'0'0'77'0,"0"0"63"16,-14 0 422-16,14 0-227 0,0 0 31 15,0 19-12-15,0-19 14 0,0 22-26 0,0 12 235 16,0-12-408-16,0 2-75 15,0 2-79-15,0 7-15 0,0 31 0 0,0-30 0 16,0 2 0-16,0 1 0 0,0-1 0 16,0 0 0-16,13 30 0 0,-13-39 0 15,0-1 0-15,0-3 0 0,0-5 0 16,9 8 0-16,-9-18 0 0,0-4 0 16,0-1 0-16,0-1 0 0,0-2 0 15,0 0 0-15,0-24 0 0,0 24 0 16,0-27 0-16,0 10 0 0,-17-36 0 15,17 27 0-15,0-6 0 0,0 0 0 16,0-4 0-16,0-2 0 0,0-32 0 16,0 33 0-16,0-1 0 0,20 0 0 15,-20 2 0-15,24-28 0 0,7 35 0 0,-12-3 0 16,-3 3 0-16,2 2 0 16,1 2 0-16,15-15 0 0,-19 23 0 15,2 2 0-15,-5 4 0 0,-2 3 0 16,5 6 0-16,-9 2 0 15,0 0 0-15,-1 20 0 16,-5-20 0-16,0 31 0 0,0 12 0 0,0-21 0 16,0 3 0-16,0-2 0 0,-19 2 0 0,4 17 0 0,15-23 0 15,-13-1 0-15,13-1 0 16,-16-3 0-16,7-2 0 0,-3 4 0 16,12-11 0-16,-8-5 0 15,8 0 0-15,-8 0-145 16,6-21-694-16,2 21 54 0,0-29-178 0,0 8-194 15,0 0-209-15,19-4 103 0</inkml:trace>
  <inkml:trace contextRef="#ctx0" brushRef="#br3" timeOffset="457090.2013">3451 4768 3367 0,'-20'0'481'0,"20"0"-69"0,0 0 83 15,0 0-103-15,0 0-7 0,0 0 191 16,0 0-402-16,0 17-65 0,28-17-49 16,-10 0-37-16,-1 0-27 0,27 0-363 15,-23 0 62-15,0 0-106 0,2 0-186 16,-7 0-169-16,11 0-1171 0,-18 0 1040 16,0 0 260-16</inkml:trace>
  <inkml:trace contextRef="#ctx0" brushRef="#br3" timeOffset="457165.1534">3370 5018 5957 0,'0'6'139'16,"29"-1"74"-16,-12 0 56 0,29 0 159 15,-20-5-367-15,6 0-178 0,-3 0-237 16,0 0-203-16,23-19-1756 0,-31 2 894 15,1 17 205-15</inkml:trace>
  <inkml:trace contextRef="#ctx0" brushRef="#br3" timeOffset="458355.9968">3994 4642 2085 0,'0'0'185'0,"0"0"-19"0,0 0 90 16,0 0 46-16,0 0 60 0,15 0 71 16,-15 0 406-16,0 0-504 0,0 0-73 15,0 0-14-15,0 0 38 0,0 0 20 16,19 0 259-16,-19 0-356 0,0 0-39 0,15 0-10 16,-15 0-50-1,12 0 42-15,-1 0-117 0,-11-21-7 0,16 21-23 16,-8-25 2-16,-1 13-6 0,8-17 16 0,-10 15-19 15,0 3 10-15,-1 2-24 16,-1-1 38-16,2-3 27 0,-5 13-28 16,0-6 5-16,0 6-8 0,0 0 0 0,0 0 26 15,0 0 56-15,0 25-11 0,0-25 7 16,-17 21-7-16,17-4-24 0,0 28-25 16,0-20-40-16,0 5 0 0,0 3 0 15,0 3 0-15,23 3 0 16,-4 43 0-16,-19-40 0 0,25-1 0 15,-25-2 0-15,21-2 0 0,-5 30 0 0,-16-43 0 16,11 5 0 0,-11-8 0-16,11-3 0 0,-6-2 0 15,-1 6 0-15,-4-15 0 0,0 1 0 0,0-7 0 16,0 1 0-16,0-2 0 0,-20 0 0 0,20 0 0 0,-20 0 0 16,20-23 0-16,-45 23 0 15,25-17 0-15,0 17 0 0,5 0 0 16,3-12 0-16,3 12 0 0,0 0 0 0,0 0 0 15,9 0 0-15,0 0 0 16,0 0 0-16,20 0 0 16,-20 0 0-16,29 0 0 0,-8 0 0 15,6 0 0-15,8 0 0 0,35 0 0 0,-36 0 0 0,-1 15 0 0,-3-15-124 16,-2 0-161-16,14 0-905 16,-27 0 434-16,-4 0-162 0,2 0-94 15,-5 0-199 1,0 0 44-16</inkml:trace>
  <inkml:trace contextRef="#ctx0" brushRef="#br3" timeOffset="458736.9329">4607 4800 3871 0,'2'-8'173'0,"0"-1"86"0,-1 6 65 0,1-2 347 15,-2 5-400-15,0 0 48 0,0 0 24 16,0 0 29-16,0 20 271 0,0-20-404 15,0 30-43-15,0-9-14 0,-17 4-34 16,17 6-46-16,0 33-24 0,0-30-78 16,0-2 0-16,0 2 0 0,0-4 0 15,27 20 0-15,7-29 0 0,-9-4 0 0,1-5 0 16,1-5 0-16,3-6 0 16,29-1 0-16,-29-22 0 0,1 22-17 0,-2-35-40 15,-1 13-4-15,16-30-127 0,-28 25 134 16,-2-7 3-16,-5-4 40 0,-8-86 9 15,-38 79 5-15,15 1 15 16,-33-33-2-16,23 48 17 0,-2 9 28 16,0 3 45-16,-4 10-10 0,5 7-20 15,-28 27-44-15,33-6-32 0,8 3 0 16,4 7 0-16,6 4 0 0,10 33-381 16,21-37-167-1,-1 1-269-15,7-4-289 0,5-3-365 0,4-6-29 0</inkml:trace>
  <inkml:trace contextRef="#ctx0" brushRef="#br3" timeOffset="459217.5499">5428 4838 2205 0,'0'0'139'0,"0"0"105"0,0 0 198 16,0 0 187-16,18-17 570 0,-18 17-666 15,0 0-27-15,0 0-13 0,0 0 43 16,12 0 347-16,-12 0-635 0,0 0-114 15,0 0-134-15,0 0 0 0,7 0 0 16,0 17 0-16,-1 6 0 0,1-9 0 16,-2 6 0-16,5 2 0 0,6 22 0 15,-8-20 0-15,1 1 0 0,2 0 0 0,-3-1 0 16,2 0 0-16,12 9 0 0,-13-20 0 16,1-1 0-16,1-12 0 0,0 0 0 15,19 0 0 1,-18-32 0-16,4 15 0 0,0-8 0 0,-2-5 0 15,3 0 0-15,10-47 0 0,-22 32 0 16,4 5 0-16,-7 0 0 0,-2 2 0 0,0-21 0 16,0 39 0-1,0 8 0-15,0 7 0 0,-18 5 0 0,18 0 0 16,0 29-97-16,0-29-323 0,0 37-420 0,22-16-601 16,-22-1-510-1</inkml:trace>
  <inkml:trace contextRef="#ctx0" brushRef="#br3" timeOffset="460580.3081">6170 5271 2029 0,'1'0'270'15,"-1"0"-47"-15,0 0 90 0,1 0-4 16,-1 0 42-16,0 0 46 0,0 0 362 16,0 0-459-16,0 0-50 0,0 0-58 15,0 0 17-15,0 0 258 0,0 0-198 0,0 0 4 16,0 0-32-16,0 17-24 15,0-17-35-15,-20 46 84 0,20-26-176 0,-16 0-58 16,16 1-30-16,-23 1 10 0,3 18-90 16,7-22-40-16,3 0-177 15,1-8-210-15,1 0-205 0,8-7-326 16,-6-3-1516-16,6-22 1404 0,0 2 395 16</inkml:trace>
  <inkml:trace contextRef="#ctx0" brushRef="#br3" timeOffset="461062.3626">6917 4646 2083 0,'4'-5'104'0,"0"-3"59"16,-1 0 97-16,0-6 401 0,-3 9-344 0,0-2-12 15,0 1-29-15,0-1 16 0,0-1-39 16,-21-3 77-16,21 4-222 16,-20 2 18-16,20 0 34 0,-15 0 31 0,3 2 52 15,-15 2 197-15,11 1-285 0,1 0-32 16,-3 0-19-16,-5 0-6 15,-22 29 78-15,24-3-123 0,-3-9-8 0,2 3 1 16,2 4-22-16,4-3-5 0,-6 30-3 16,17-23-18-16,5 3 12 0,0 2-6 15,0 4-11-15,25 36-5 0,5-33 8 16,-13 1 10 0,0-1-7-16,0 0 8 0,0-2-15 15,8 33 35-15,-25-35-19 0,19-3 21 0,-19-3-9 16,10-2-10-16,-10 19 8 0,0-27-27 15,0-1-9-15,0-3-41 0,0-3-99 0,0-1-122 16,-19 3-631-16,19-10 336 16,-17-5-168-16,17 0-8 0,0 0-156 15,-19-48-735-15,4 31 1026 16,15-5 237-16</inkml:trace>
  <inkml:trace contextRef="#ctx0" brushRef="#br3" timeOffset="461400.3575">6587 5054 3341 0,'0'-2'596'16,"0"0"-97"-16,0 1 108 15,0-2-65-15,0-1-14 0,31-1-16 0,21-5 270 16,-17 1-592-16,2 4-115 0,3-1-54 16,-2-1-102-16,30 6-378 0,-38 1-79 15,-2 0-141-15,-6 0-265 0,-6 0-211 16,-1 0-112-16,7 18-701 0</inkml:trace>
  <inkml:trace contextRef="#ctx0" brushRef="#br3" timeOffset="461466.2701">7112 4978 3328 0,'0'0'163'16,"0"0"123"-16,0 0 105 0,0 0 53 16,0 0-149-16,0 0-23 0,25 0-234 15,-25 0-18-15,29 0-14 16,-11 0-38-16,20-13-191 0,-19 13-87 0,0 0-193 16,-1 0-139-16,-2 0-147 0,1 0-74 15,6 0-517-15</inkml:trace>
  <inkml:trace contextRef="#ctx0" brushRef="#br3" timeOffset="461785.6848">7107 5168 4269 0,'28'2'233'15,"-8"-2"47"-15,2 0-12 0,3 0-129 0,31 0-375 16,-28-23-228-16,3 23-283 0,-2-17-352 15,0 17-19-15,-2-17 278 0</inkml:trace>
  <inkml:trace contextRef="#ctx0" brushRef="#br3" timeOffset="462166.5362">7820 4775 2173 0,'-9'0'74'0,"9"8"56"0,-8-8 102 15,8 0 126-15,-6 5 20 0,4-5 444 16,0 0-482-16,2 0-34 0,0 0-67 16,0 0-42-16,0 0-44 0,0 0 158 15,0 0-183-15,0 0-1 0,0-17-47 16,0 17-41-16,0-18 99 0,18-1-101 15,-18 6 7-15,13 2-39 0,-13-4-5 16,18 3 3-16,7-12-8 0,-12 15-44 16,2 0 51-16,-1 3-21 0,-2 6-9 15,13 0 53-15,-16 0-23 0,2 24 5 0,-3-24 13 16,-2 32 0-16,-2-10 28 0,-4 24 74 16,0-17-56-16,0 4-2 0,-25 4 10 15,25-3 34-15,-27 33 132 0,-4-30-142 16,16-6-18-16,-2 0-17 0,3-5-18 15,0-1-6-15,-15 16-2 0,17-24-23 16,0-5-10-16,-1 0-5 0,5-7-1 16,-6-2-62-16,9-3 0 0,3-20-17 15,0 20-7-15,2-24 0 0,0 7 20 16,0-14 2-16,26 14 68 0,-26 5 33 16,33 1 49-16,-12 11 55 0,27-16 216 15,-23 16-187-15,1 0-32 0,-2 0-51 0,-1 0-25 16,-1 28-33-16,18 0-181 15,-25-14-81-15,4 0-168 0,-3-14-224 16,2 22-157 0,16-8-1269-16,-18-14 880 0,3 0 81 0,0 0 363 15</inkml:trace>
  <inkml:trace contextRef="#ctx0" brushRef="#br3" timeOffset="462476.5327">8430 4521 5127 0,'6'0'102'0,"-2"-1"177"16,0-2 669-16,-1 3-414 0,-1 0-47 15,-2 0-155-15,8 0-81 0,-2 25-120 16,11 3-131-16,-4-6 0 0,1 3 0 16,0 1 0-16,-1 6 0 0,10 42 0 15,-15-36 0-15,0 4 0 0,0-4 0 16,-3 3 0-16,1-4 0 0,4 28 0 15,-5-37 0-15,-2-3-70 0,-1-9-178 0,3 1-195 16,4-1-1046-16,-6-12 509 16,1-4-91-16,-2 0-96 0,4 0-31 0,-6-24 379 15</inkml:trace>
  <inkml:trace contextRef="#ctx0" brushRef="#br3" timeOffset="462779.3598">8491 4750 5394 0,'0'0'382'0,"0"0"35"0,25 17 172 0,-25-17-12 16,31 0-138-16,-6 21-157 0,30-5-171 15,-21-16-111-15,4 14 0 0,0-14 0 16,-3 0 0-16,26 0-442 0,-32 0-61 16,-7 0-246-16,-4 0-160 0,-4-22-195 0,-4 22-83 15,7-18-1005-15,-13 18 1532 0</inkml:trace>
  <inkml:trace contextRef="#ctx0" brushRef="#br3" timeOffset="463076.7045">8855 4441 3494 0,'0'-12'300'0,"0"3"128"0,0 1 122 16,0 1 33-16,0-3 447 0,0 7-564 0,0-1 4 15,0 4-110-15,0 0-70 0,0 0-102 16,0 25-156-16,0-25-32 0,0 33 0 15,0-12 0-15,0 4 0 0,0 32 0 16,0-22 0-16,0 1 0 16,0 4 0-16,0 5 0 0,0 4 0 0,0 47 0 15,0-46 0-15,0-5 0 16,0 1 0-16,13-8 0 0,4 25 0 0,-9-39 0 16,1-4-150-16,2-4-217 0,1-9-331 15,0 0-283-15,16-7-1563 0,-12 0 1273 16,2-21 205-16,1 21 421 0</inkml:trace>
  <inkml:trace contextRef="#ctx0" brushRef="#br3" timeOffset="463364.6336">9195 4625 4922 0,'-23'0'84'16,"23"0"95"-16,-18 0 571 0,5 0-262 15,13 0-3-15,-10 0-21 0,10 0-72 16,0 0-147-16,-6 0-63 0,6 0-182 16,0 0 0-16,29 0 0 0,-29 0 0 15,60 0 0-15,-37 0 0 0,3 0 0 16,2 0 0-16,0 0 0 0,-2 0 0 0,14 0 0 16,-24 0 0-16,-2 0 0 0,-5 0 0 15,-3 15 0-15,-3 6 0 16,-3-8 0-16,0 4 0 0,0 2 0 0,-30 0 0 15,30 1 0-15,-26 23 0 0,-2-17 0 16,28 0 0-16,-24 0 0 0,13 0 0 16,-1 20 0-16,12-20 0 0,0-3 0 15,0-4 0-15,0 0 0 0,0-2 0 16,25 12 0-16,11-16 0 0,-14-1 0 0,0-3 0 16,5-2 0-16,22 3 0 0,-29-10 0 15,-1 2 0-15,-2-2-45 0,-2 0-163 16,-4 0-200-16,-3 0-1004 0,-2-21 451 15,-6 21-132-15,0-15-137 0,0 15-23 16</inkml:trace>
  <inkml:trace contextRef="#ctx0" brushRef="#br3" timeOffset="463664.9667">9211 4875 3027 0,'-7'0'191'0,"2"0"175"0,3 0 183 16,2 0 123-16,0 17 603 0,24-17-718 16,-24 10-11-16,34-10-120 0,-7 0-102 15,40 0-66-15,-30 0-258 0,1 0-1 16,2 0-142-16,-6 0-205 0,-3 0-320 15,11 0-1614-15,-34 0 695 0,-8 0 207 16,0 0 365-16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4T16:14:43.663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10562 3200 935 0,'5'-3'125'15,"-4"-3"371"-15,1 3-147 0,-2-2-56 0,0 5-23 0,0-3 10 16,0 1 39-16,0-2 420 0,0 3-345 15,0-1-59-15,0 2-68 0,0 0-48 16,0-3 81-16,0 3-183 16,0-2-5-16,0 2-7 0,0 0-18 0,0 0 26 15,0 0 142-15,0 0-85 0,0 22-35 16,0-22-19-16,0 29-39 0,0 14-11 16,-17-19-62-16,17 4 1 0,-12-5-2 0,12 0-4 15,0 0-10-15,-12 14 10 0,12-21 0 16,0-1-11-16,0-5-23 0,21-3 0 15,3 7-77-15,-24-10 60 16,36-4-11-16,-15 0-11 0,-2 0 23 0,2 0 1 16,19 0 39-16,-22 0 8 15,-2 0 20-15,-3 0-20 0,-2 0-1 16,4 0-7-16,-15 0-5 0,4 18 12 0,-4-18 1 16,0 19 21-1,0-19 24 1,-22 37 43-16,-2-24-46 0,24-2-19 0,-32 3 11 0,14-1-19 0,-19 8 14 0,19-13-32 15,0-1 2-15,-2-2-50 0,1 0-49 16,1-3-73-16,-32-2-598 16,23-22 83-16,17 22 158 15,1-21-64 1,3 21-56-16,0-22-94 31,2 7 73-15,0-10-417-16</inkml:trace>
  <inkml:trace contextRef="#ctx0" brushRef="#br0" timeOffset="279.2961">10498 3176 1677 0,'0'0'124'0,"0"0"70"0,0 0 93 16,0 0 108-16,0 0-12 0,0 0 501 15,22 0-426-15,-22 0-94 0,28 0-46 16,-8 0-74-16,32 0 58 0,-25 0-242 0,4 0-27 16,2 0-45-1,-2 0 9-15,-3-16-4 0,21 16-115 16,-31 0 20-16,-1 0-69 0,-5 0-76 15,-5 0-193-15,0 0-850 0,-7 0 519 0,0 0-56 0,0 0 126 16,0-19 126-16</inkml:trace>
  <inkml:trace contextRef="#ctx0" brushRef="#br0" timeOffset="697.8856">10875 3217 1489 0,'2'0'126'0,"1"0"106"0,5 9 532 16,-4-9-333-16,-2 11 104 0,3-11-21 15,-1 9 8-15,-2-5-100 0,3 9 127 0,0-4-273 16,-1-1 31-16,1 4-10 0,2-1-48 15,3 12 86-15,-2-6-209 16,1 3-13-16,0 1 4 0,2-1 6 0,-2 3-2 16,11 30 157-16,-11-24-158 15,2-4-31-15,-1-5-53 0,0 1-16 16,11 9-20-16,-15-21 0 0,2-2 0 16,1-7 0-16,-1 0 0 0,3 0 0 0,12-25 0 15,-10-13-10-15,4 9-29 0,-2-5-27 16,1-2-9-16,9-39-46 0,-17 38 93 15,1-1 8-15,-3 6 18 0,-4 6 2 16,4-13 13-16,-6 18-27 16,0 18-83-16,0 3-359 0,0 0-36 0,0 0-126 15,0 0-202-15,0 24-307 0,26-8-1508 16,-26-16 1690-16</inkml:trace>
  <inkml:trace contextRef="#ctx0" brushRef="#br0" timeOffset="1932.6088">11230 9477 2189 0,'0'0'89'0,"0"0"73"16,0 0 82-16,0 0 116 0,0 0 444 0,0 0-402 15,0 0-46-15,0 0-113 0,0 0-31 16,0 17 30-16,0-5-157 0,0-12-34 16,-16 16-22-16,16-16 1 0,0 17-4 15,-10 1 1-15,10-10-15 0,0 1-34 16,0-1 11-16,0 0 2 0,23 2 3 15,-23-6-6-15,23-3 6 0,-23 1 21 0,24-2-51 16,-10 7 33 0,13-2-3-16,-14-2 36 0,-1 1-21 15,-2 2 16-15,-1 1-8 0,5-2 35 16,-9 4-12-16,-2-2 21 0,-3 1 26 16,0 1 11-16,0 0-21 0,-21 14 13 0,21-12-69 0,-23 0-5 15,23 1 5-15,-30-3-6 16,-8 13-26-16,22-11-33 0,-5-3-30 15,2 0-17-15,2-2-53 0,2-2-61 0,-9-3-313 16,16-1 63-16,-1 0-128 16,4-19-119-16,3 19-168 0,2-22 56 0,0-6-422 15</inkml:trace>
  <inkml:trace contextRef="#ctx0" brushRef="#br0" timeOffset="2245.5211">11218 9431 2220 0,'0'0'104'0,"0"0"96"16,14 0 81-16,-14 0 139 0,0 9-4 15,12-9 276-15,3 0-515 0,-5 0-102 16,6 0-64-16,0 0-85 0,26 0-392 16,-22-17 43-16,1 17-63 0,0-16-83 15,0 16-156-15,-4-15 80 0,6 5-345 16</inkml:trace>
  <inkml:trace contextRef="#ctx0" brushRef="#br0" timeOffset="2644.3373">11519 9418 1736 0,'5'0'340'0,"-5"0"-3"16,0 0 152-16,2 0 79 16,0 16 41-16,0-16-41 0,3 13 293 15,-3 6-524-15,1-9-24 0,3 3-53 16,1-2-7-16,6 12 80 0,-4-8-187 0,1 0-43 16,0 2-19-16,0 2 10 0,2-1-22 15,9 19 141-15,-9-17-77 0,-1-4 10 16,2-2-47-16,-2-2-31 0,10 5-42 15,-12-14-26-15,0-3 0 16,-1 0 0-16,2 0 0 0,1 0 0 0,9-32 0 0,-9-6 0 31,2 14 0-31,1-3 0 0,-3-4 0 0,5-33 0 16,-9 36 0-16,-2 3 0 0,-2 7 0 0,0 2 0 16,-3 4 0-16,0 12 0 0,0 0 0 15,0 0-1-15,0 0-162 0,0 29-204 0,0 0-1139 16,0-13 397-16,0 0-287 15,0 6 17-15,14-3 169 16</inkml:trace>
  <inkml:trace contextRef="#ctx0" brushRef="#br0" timeOffset="32960.5022">3413 1255 1364 0,'0'0'120'0,"0"0"74"16,0 0 61-16,0 0 17 0,0 0 219 15,0 0-253-15,0 0 35 0,0 0 48 16,0 0 41-16,0 0 12 0,0 0 183 15,0 0-369-15,0 0-69 0,0 0 50 16,0 0-7-16,-13 14 284 0,13-14-204 16,0 0 6-16,0 16-38 0,-9-16-14 15,9 20-49-15,-15 10 61 0,9-13-121 0,-3 0-35 16,1-1 2-16,-1 1-10 16,-6 10 25-16,4-18-48 0,9-3 13 15,-2 1-24-15,2-7 4 0,2 0-7 0,0 0-56 16,21-25 14-16,-21 25-20 0,21-35 1 15,-21 10 10-15,43-28-102 0,-29 24 100 16,2-3-2-16,-2 1 68 0,-1 2-41 16,1 1 4-16,8-14-10 0,-14 25 27 15,-1 4 2-15,0 1 2 0,-4 5 2 16,3-1-9-16,-6 7-4 0,0 0 11 16,0 1 13-16,0 0-16 0,0 0 5 15,0 20-1-15,0-1 0 0,0-19 1 16,0 29-36-16,0-12 36 0,26 15-2 0,0-15 48 15,-9 0-52-15,2 4 7 16,0-1-6-16,1-1-31 0,18 17 17 0,-22-19 4 16,0 0-6-16,-3-2 2 0,-5-5-7 15,8 9-29-15,-13-14 5 16,0 1-126-16,-3-6 113 16,0 0-8-16,-22 0-13 0,22 0 1 0,-35-17-9 15,-16 17-94-15,21-23 73 0,-3 23 32 16,-1-13 12-16,1 13 43 0,-27 0-22 15,36-7 32-15,6 7-31 0,-1 0 30 16,11 0-18-16,3 17 11 0,5-17-7 16,0 0-6-16,22 15-102 0,35-3-520 31,-34-12 205-31,3 11-101 0,-3-11-150 0,15 8-1036 0,-22-8 1013 0,-16 0 201 16</inkml:trace>
  <inkml:trace contextRef="#ctx0" brushRef="#br0" timeOffset="33396.7843">3515 1253 2877 0,'0'0'210'0,"-15"0"162"15,15 0 133-15,0 0-6 0,0 0-63 16,0 0 224-16,0 0-340 0,0 16 2 15,0-16-35-15,0 19-49 0,19 9 33 16,-19-10-181-16,0 4-24 0,0 7 7 16,12 5-17-16,-12 10-9 0,0 62 11 15,0-45-33-15,0 9-5 0,0 7 31 16,0 6 48-16,0 96 158 0,0-85-117 16,0 5-38-16,0 3-20 0,0-1-54 15,0 6-28-15,22 85 0 0,-22-93 0 16,0-3 0-16,17-1 0 0,-17 1 0 0,0 81 0 15,0-87 0-15,0 3 0 16,11 0 0-16,-11 0 0 0,0-3 0 0,0 87 0 16,0-86 0-16,0-2 0 0,0-2 0 15,0-5 0-15,0 70 0 0,0-84 0 16,0 0 0-16,0-5 0 0,0-5 0 16,19-7 0-16,-19 34 0 0,0-49 0 15,12-4 0-15,-12-7 0 0,0-4 0 0,0-10 0 16,0 4-433-16,0-14-88 15,0-1-247-15,-20 0-285 0,20-20-302 0,0 20-171 16</inkml:trace>
  <inkml:trace contextRef="#ctx0" brushRef="#br0" timeOffset="34459.1223">3675 3173 2212 0,'0'0'90'15,"0"0"297"-15,0 0-55 0,0 0 27 16,0 0 23-16,0 0 45 0,0 0-78 15,-16 0 95-15,16 0-306 0,0 16 15 0,0-16 90 16,0 0-53-16,27 16 293 0,11-16-308 16,-14 14 57-16,6-14-6 0,8 12 3 15,8-12 12-15,63 7 106 0,-46-7-233 16,3 4-40-16,9-4-37 0,2 0-5 16,76 0 10-16,-77 0-24 0,-1 0-13 15,4 0-3-15,4 0 4 0,-3 0 2 16,83 0-13-16,-76 0 0 0,0 0-8 15,1 0 25-15,-1 0-8 0,84 18 12 16,-89-18-29-16,3 0 12 16,0 15-7-16,1-15 9 0,-2 0 7 0,82 0-7 15,-85 0 3-15,-3 0-14 0,-1 0 7 16,-7 0-9-16,63 0 18 0,-74 0-14 0,1-12 4 16,-1 12-4-16,-2 0-21 15,56-15-2-15,-62 15 33 0,3 0-10 16,0-11-18-1,-3 11 49-15,2-7-46 0,41-1 37 0,-51 5-23 0,-2 1 7 16,-5-1 6-16,-5 3-27 0,15 0 36 0,-28 0-10 16,-6 0 5-16,-5 0 5 15,0 0-12-15,-4 0 0 0,3 0 67 0,-6 0-48 16,1 0 11-16,1 0-42 16,1 0-2-16,5 0 14 0,-4 0-8 0,2 0 0 0,-4-17-3 15,0 17 20-15,1 0-11 16,2-16 19-16,-5 16-37 0,0 0 67 15,0 0-53-15,0 0-28 0,0 0-32 0,0 0 6 16,0 0-62-16,0 0-94 0,0 0-103 16,0 0-174-16,-18 0-678 15,18 0 434-15,0 0-8 0,0 0-45 0,0 0-185 16,0 0 154-16,0-17-358 0</inkml:trace>
  <inkml:trace contextRef="#ctx0" brushRef="#br0" timeOffset="34784.4623">7481 3088 1369 0,'0'-8'86'16,"0"-5"256"-16,-16 7-89 0,16 0-20 16,0-2-14-16,-16 2 49 0,2-2 323 0,14 4-272 15,-16 2-6-15,10-1-20 0,2 2-11 16,0 1-51-16,1 0 69 0,0 0-150 16,3 0 19-16,0 0 55 0,0 19 13 15,0-19-10-15,17 0 160 0,-17 17-259 16,22-17-60-1,-6 0-36-15,4 21-5 0,29-12-34 0,-23-2 6 0,3-2 5 16,1 2 4-16,1-1-6 16,0-2-14-16,16 5-8 0,-28-6 14 15,-2-3-6-15,-4 4-24 0,-7-1 36 0,-6 7 0 16,0-8 23-16,-35 4-5 0,16 2 40 0,-6 0 12 16,-5-2 34-16,-33 15 156 15,31-6-115-15,-2 2-19 0,3-1-11 16,2 1-50-16,-19 17-32 0,31-19-100 0,5-1-57 15,1-5-113-15,9-1-272 0,2-1-257 16,0 1-2034-16,33-8 1398 0,-14 0 299 16</inkml:trace>
  <inkml:trace contextRef="#ctx0" brushRef="#br0" timeOffset="36314.4958">4052 7311 2618 0,'0'0'175'15,"0"-8"45"-15,0 8 112 0,0-6 88 16,0 3 54-16,0 1-53 0,0-1 241 15,0 0-451-15,0 3 13 0,0 0-15 16,0 0 10-16,0 0 286 0,0 0-261 16,0 20-23-16,0-20-19 0,0 25-13 15,0-7 9-15,-18 24 120 0,-1-22-222 16,19 1-63-16,-14-1-33 0,14-1 0 16,-16 13 0-16,16-20 0 15,-9-2 0-15,9-3 0 0,0-1 0 0,0-6 0 16,0 0 0-16,0 0-7 0,20-31-57 15,-20 14-50-15,22-5-49 0,-6-35-212 16,10 27 214-16,-11-2 21 0,-4-1 30 16,-11 3 36-16,17 1 33 15,-5-18 24-15,-3 27 16 0,-4 4 15 0,-1 3 24 0,2 6 9 16,4 2 50-16,-7 5-51 0,1 0-11 16,3 0 17-16,-1 21 4 0,0-21-13 15,7 20 49-15,-5 7-63 16,1-11-7-16,3 1-5 0,-1-2-24 0,9 20 5 15,-6-20 4-15,-2 1 1 0,1-2-13 16,3-3 6-16,-6-1-16 0,7 5 19 16,-7-10-3-16,-6 1-1 0,-3-5 5 0,-1 1 4 15,0-2 7-15,-18 0-19 16,18 0-5-16,-28 0-18 0,9 0-13 0,-2 0 7 16,-33-17-28-16,19 17 61 0,4 0 2 15,-1 0 7-15,5 0-16 0,-19 0 7 16,29 0 5-16,4 20 9 0,5-20-14 15,6 0-6-15,1 16-15 0,1-5-95 16,19-11-47-16,-19 0-122 0,27 0-135 16,-7 0-49-16,25 0-685 0,-25 0 571 0,3 0-44 15,-5 0 97-15,4-16 80 16,-9 16 84-16,7-13-38 0,-13 13 368 16,-2 0 118 46,-5 0 80-46,4-11 73-16,-4 11 18 0,0 0 332 0,0 0-219 0,0 0 44 0,0 0 25 0,0 0 6 0,-17 0 169 0,17 0-382 0,0 0 24 0,0 0 53 0,0 17 36 0,0-17-28 0,0 35 136 0,0-14-289 0,0 2-28 15,0 6 41-15,0 6 2 0,0 56 110 0,0-35-222 16,0 7-30-16,0 6-10 0,0 6-8 16,0 3 6-16,0 78 38 0,0-70-21 15,0-2-14-15,0 5 3 0,0-3-6 0,0 89 0 16,0-89-17-16,0 3 0 15,0-2 0-15,0-3 0 0,-16 2 0 16,16 80 0-16,0-81 0 0,0-1 0 16,18 2 0-16,-18-2 0 0,0 3 0 0,23 71 0 15,1-3 0 1,-5-80 0-16,3 66 0 16,-7-16 0-16,-15-63 0 0,10 55 0 15,-10-69 0-15,0-2 0 0,0-3 0 0,0-5 0 16,0-5 0-16,0 17 0 15,0-32 0-15,0-6 0 0,0-5-21 0,0-2-87 16,0-5-108-16,0 0-632 0,0-20 208 0,0 20-207 16,0-26-238-16,0 5-336 15,0-28-864-15</inkml:trace>
  <inkml:trace contextRef="#ctx0" brushRef="#br0" timeOffset="37711.0997">4141 9269 394 0,'0'17'14'0,"13"-17"-3"0,-13 14 14 15,0-14 10-15,9 7 25 0,-9-7 215 0,0 0-26 16,0 0 50-16,0 0 31 0,4 0 17 15,-4 0 222-15,0 0-277 16,0 0 45-16,0 0 65 0,0 0 23 0,0 0-30 16,0 0 166-16,0 0-334 15,22 0 5-15,-22 0 52 0,14 0 6 0,3 0 4 16,16 0 201-16,-9 0-304 0,2 0-27 16,1 0-12-16,10 18 15 0,44-18 182 31,-36 15-199-31,6-15-51 0,5 0-44 15,7 0-33-15,7 0-22 0,71 0 0 0,-66 0 0 0,5 0 0 0,-1 0 0 16,-1 0 0-16,69 0 0 0,-80 0 0 16,1 0 0-16,-1 0 0 0,-5 0 0 15,1 0 0 1,57 21 0-16,-56-21 0 0,1 14 0 0,-1-14 0 0,3 0 0 0,59 10 0 16,-65-10 0-16,4 7 0 0,-2-7 0 15,-2 5 0-15,-1-5 0 0,55 0 0 16,-61 0 0-16,4 0 0 15,-3 0 0-15,-4 0 0 0,49 0 0 0,-54 0 0 16,3-15 0-16,1 15 0 0,-2 0 0 16,-3 0 0-16,46 0 0 0,-45 0 0 15,0 0 0-15,1 0 0 0,-1-15 0 16,42 15 0-16,-44 0 0 0,-1 0 0 16,1 0 0-16,-5 0 0 0,-5 0 0 15,35 0 0-15,-37 0 0 0,-3 0 0 0,0 0 0 16,-2 0 0-16,29 13 0 0,-32-13 0 15,1 0 0-15,1 0 0 0,-2 9 0 16,0-9 0-16,20 0 0 0,-27 0 0 16,1 0 0-16,-2 0 0 0,-6 0 0 15,8 0 0-15,-12 0 0 16,0 0 0-16,-1 0 0 0,-1-16 0 0,-2 16 0 16,5 0 0-16,-2-12 0 0,-2 12 0 15,-1 0 0-15,1 0 0 0,0-8 0 16,-3 8 0 15,0 0 0-31,0 0 0 0,0 0 0 0,0 0 0 0,0 0 0 0,-18-2 0 0,18-1 0 16,0 1-25-16,-17 0-50 0,17-6-201 0,-16 3 96 0,16-1-2 15,-10 0 22-15,10 1-31 16,-11-7-210-16,5 7 139 0,6-2-43 16,-3 3-17-16,1-1-18 0,2-1-6 0,-1-8-412 15,-2 10 316-15,-1-2-14 0,-1-1 62 16,0 2-11-16,1-2 89 0,-8-7-185 15,6 9 254-15,1-2 21 0,1 2 47 16,2-3 61-16,-6-3 104 0,4 6 98 16,1 0 56-16,-3 2 46 15,0 3 21-15,0-2 36 16,-4 2 252-16,5 0-208 0,0 0 48 16,-1 0 62-16,2 0 66 0,1 0-1 15,-1 0 305-15,2 19-407 0,1-19 7 0,1 15 24 0,0-15-18 16,0 14 121-16,0 3-364 0,20-9-47 0,-20-1-53 15,26 0-10-15,-9-1-20 0,30 2-43 16,-23-2 1-16,3-2-27 0,1 1-9 16,-1-3-15-16,22 3-78 15,-29-2 112-15,-3-3 39 0,-6 1-4 0,-1 2-12 0,-8 0 24 16,-2 5 14-16,0-4 58 16,-23 3-2-16,23 5 8 0,-34 0-2 0,-9 18 104 15,19-11-60-15,-5 2 16 16,1 0-4-16,1 1-14 0,0-3-39 15,-21 19-7-15,28-21-65 0,3-3-6 16,5-2-45-16,4-3-45 0,4 9-401 0,4-11-46 16,0-4-300-16,21-3-334 31,-21 0-373-31,34 0 212 0</inkml:trace>
  <inkml:trace contextRef="#ctx0" brushRef="#br0" timeOffset="38367.4401">8475 9765 1835 0,'0'-4'108'0,"0"3"87"16,0 1 91-16,0-3 431 16,0 1-288-16,0 2 30 0,0 0-9 15,0 0-33-15,0 0 203 0,0 0-322 0,0 0 35 16,0 0-4-16,0 0 28 16,0 0-14-16,0 21 264 0,-18 1-393 0,18-6-80 15,0 2-74-15,-18 6-60 16,-8 30 0-16,14-23 0 0,-3 5 0 15,1 1 0-15,-4 5 0 0,9 3 0 0,1 43 0 16,2-45 0-16,6-2 0 16,0 0 0-16,22-3 0 0,14 18 0 15,-14-37 0-15,6-2-14 0,2-4-155 0,-1-6-140 16,2-7-203-16,21 0-848 16,-28-22 538-16,-5 22-79 0,-8-22-73 15,-1 22-189-15,-2-43-388 0</inkml:trace>
  <inkml:trace contextRef="#ctx0" brushRef="#br0" timeOffset="38600.3063">8248 10132 2656 0,'0'0'111'32,"0"0"134"-32,0 0 179 0,0 0 127 0,13 0 443 0,-4 0-626 0,1 0-49 0,1 0-40 0,3 0-36 0,17 0-27 15,-15 0-242 1,4 0-79-16,-4 0-112 0,2 0-139 0,2 0-283 16,9 0-1467-16,-18 0 859 0,1 0 322 0</inkml:trace>
  <inkml:trace contextRef="#ctx0" brushRef="#br0" timeOffset="39655.2345">8040 3275 1936 0,'0'-1'105'0,"0"-4"86"16,0 3 65-16,0 2 125 0,0-1-2 16,0-2 369-16,0 3-428 0,0 0-52 15,0 0-47-15,0 0-16 0,0 0 125 16,0 0-159-16,-20 0 21 0,20 22-17 15,0-22 50-15,0 31-31 0,0 3 134 16,-18-10-172-16,18-2-19 0,0 7-21 16,-15 2-1-16,4 29 37 0,11-25-106 15,-12 2-17-15,7 0-18 0,5 5 10 16,-4-4-12-16,4 35-18 16,0-37 4-16,0 1-17 0,24-6-21 0,-24-3-23 0,39 15-186 15,-25-28 49-15,1-2-132 16,0-1-87-16,-2-7-100 0,0-2-169 15,7-2-906-15,-13-1 583 0,0 0 123 16,-3-21 241-16,-4 21 134 0</inkml:trace>
  <inkml:trace contextRef="#ctx0" brushRef="#br0" timeOffset="39919.6813">7852 3539 2941 0,'-2'0'244'0,"1"0"148"0,1 0 149 15,0 0-8-15,0 0-120 0,27 17 62 16,7-17-353-16,-12 0-50 0,3 0-64 15,2 0-45-15,20 11-248 0,-27-11-2 16,0 0-309-16,-9 0-232 0,0 0-414 16,-11 0 108-16</inkml:trace>
  <inkml:trace contextRef="#ctx0" brushRef="#br0" timeOffset="46100.3594">23251 892 2520 0,'0'0'87'0,"-16"0"95"0,16 0 77 15,0 0 134-15,0 0 380 0,0 0-428 16,-13 0-105-16,13 0-85 0,0 0 43 0,-9 0 100 16,1 0-84-16,3 22-49 0,-1-8 55 15,0 5-5-15,0-1-89 0,-6 18 49 16,3-14-147-16,3-7 34 0,1 1-57 15,0 0-27-15,1 4 20 0,4-15 35 16,0 2-27-16,0-7-26 0,0 0-16 16,25 0-55-16,1-34-224 0,-26 2 131 15,28 9-14-15,-14-3 70 16,1 1-28-16,7-28-31 0,-22 31 142 0,14-2 69 16,-14 3-10-16,9 7 21 0,-9-9-49 15,0 16-7-15,0 4 49 0,0-2 20 16,0 5 70-16,0 0-99 0,0 0-25 0,0 0 28 15,0 0 2-15,18 20-116 0,-18-20 102 16,24 17-18-16,-10-17 5 16,5 24 94-16,2-12-103 0,26 12 110 15,-25-9-81-15,-2-2 6 0,0 1-33 0,-3 2-12 16,5 11-26-16,-15-15 44 0,-5-2-37 16,-2-2 16-16,0 0 28 0,0-1-19 15,-24 3 2-15,-6-7 8 0,11-2-45 31,-2-1-4-31,-3 0 19 0,-25 0-10 16,27 0 47-16,1-21-14 0,2 21 3 0,5 0-12 0,0 0-85 0,0-16-17 16,11 16 22-16,3 0 50 0,0 0-193 15,0 0-30-15,24 0-471 0,-24 0 373 16,29 0 16-16,-12 0-30 0,2 0-110 0,-1-17-30 16,14 17-369-16,-18-20 668 15,-3 20 100-15,-3 0 30 0,-8-15 29 0,9 15 47 16,-9 0 161-16,0 0-32 0,0 0 61 15,-26 0 146-15,26 0 136 16,-23 0 516-16,5 0-566 0,18 0-40 0,-16 0-27 16,16 0 44-16,0 0-13 0,-13 0 227 15,13 0-361-15,0 0-89 0,0 16 0 16,0-16 66-16,0 19 11 0,0 2 282 0,0-9-304 16,0 5-30-16,0 2-29 0,0 3-21 15,0 25 86-15,0-19-113 16,0 3-29-16,0 4-30 15,-19 2 31-15,19 6-17 47,-14 56 72-47,14-44-55 0,0 0-10 0,-8 3-13 0,8 8-4 0,0 63 22 0,0-64 51 0,0 4 46 0,0 5 9 16,0 4-27-16,0 4-63 0,0 88-55 0,0-75-17 16,0 2 0-16,0 5 0 0,0-1 0 15,0 107 0-15,0-106 0 0,0 4 0 0,0-1 0 16,0 2 0 15,26-3 0-31,-8 101 0 0,-18-103 0 0,19 0 0 0,-19-2 0 16,15-5 0-16,-15 77 0 0,11-97 0 0,-11-3 0 0,0-11 0 0,0-10 0 0,0 22-76 0,0-50-112 15,0-3-131-15,0-14-178 16,0-5-144-16,0-1-38 0,0-24-1063 0,-16-14 700 16,16 12-141-16,0-6 296 0</inkml:trace>
  <inkml:trace contextRef="#ctx0" brushRef="#br0" timeOffset="47128.615">23276 2900 1857 0,'0'0'100'0,"0"10"90"15,0-10 77-15,0 0 449 0,0 0-358 16,0 0 12-16,0 0-39 0,0 0-2 0,0 0-48 16,0 0 100-16,0 0-247 0,24 0-22 15,-24 0-13-15,29 0 53 0,17 0 88 16,-17 0-78-16,10 0-27 0,8 0 50 16,6 0 17-16,10 0-35 15,83 0 85-15,-63 0-175 0,7 0-17 16,3 0-39-16,5 0-10 15,100 0-20-15,-99 0 17 0,5 0-18 0,-1 0-7 0,0 0-16 16,-1 0-14-16,93 0-87 16,-97 0 79-16,-4 0-10 0,-2 0 16 0,-6-15 20 15,0 15-3-15,69 0 23 0,-81 0 13 0,-2-10-5 16,-2 10 3-16,0 0 15 16,66-7 3-16,-67 0-14 0,2 7-3 0,1-1-2 15,-2 1 28-15,58-4-16 16,-69 2-7-16,-1 2-22 0,-5 0 26 0,-1 0-13 15,-6 0 14-15,38 0-47 0,-45 0 42 16,-3 0-5-16,-2 0 5 0,-3 0 6 16,23 0-37-16,-34 0 29 15,0 0-15-15,-1 0 5 0,-7 0 3 16,0 0-16-16,2-18 49 0,-12 18-28 31,2 0 41-15,-2 0-36-16,-2 0-1 0,0 0 6 0,0 0-7 0,0 0 26 0,0 0 22 0,0 0-21 15,0 0 36-15,0 0 23 0,0 0-59 0,0 0-15 0,0 0 2 0,19 0-24 16,0 0 8-16,-19-13-5 16,23 13 2-16,-23 0-10 0,16 0 2 15,-16 0 0-15,11 0-15 0,-11 0-4 16,0 0-19-16,0 0-53 0,0 0-74 0,-23 0-510 16,23 0 216-1,0 0-145-15,-13 13-129 0,13-13-192 16,0 0-176-16,-11 0-599 0</inkml:trace>
  <inkml:trace contextRef="#ctx0" brushRef="#br0" timeOffset="47473.9802">27110 2709 1121 0,'0'-3'77'0,"0"1"90"16,0 0 85-16,0-3 83 0,-11 4 7 15,11 1 354-15,-10 0-374 16,10 0 50-16,-4 0 13 0,0 0 19 0,4 21 298 16,0-8-434-16,0-13-13 0,0 17-30 0,22-17-14 15,-22 19-49-15,42-11 63 0,-23 7-150 16,6-15-42-16,2 12-35 16,2-7 19-16,29 3-31 0,-29-6 14 15,-2 2-22-15,-4 1 33 0,-2-5-35 0,-7 0-5 16,3 2 1-16,-13 1 10 15,-4 1 31-15,0-1-3 0,0 2 46 16,-27 12 168-16,-9-8-74 0,9 2-5 0,0-2-2 16,-4 3 11-16,1 4-27 0,-28 10 44 15,33-10-149-15,3 1-14 0,6-5-65 16,3 3-41-16,5 17-439 0,8-18-73 16,0 1-291-16,0-3-406 0,25-3-290 0,-6 3 314 15</inkml:trace>
  <inkml:trace contextRef="#ctx0" brushRef="#br0" timeOffset="48197.4343">27714 3324 2156 0,'0'-5'146'15,"0"2"67"-15,0 0 134 0,14-1 53 16,-14 1 442-16,0 2-490 0,0 1-82 15,0-1-58-15,0 1-9 0,0 0 21 16,0 0 334-16,-14 19-288 0,14-19-44 16,0 22-45-16,-22-5-27 0,22 1-9 15,-32 35 142-15,19-23-154 0,-1 7 2 16,1 4-29-16,3 1 8 16,-7 49 56-16,13-44-128 0,0 3-19 0,4-4-17 15,0-3-10-15,0-3-14 0,31 24-108 0,5-36-5 16,-13-4-31-16,0-8-46 15,-2-3-93 1,19 4-561-16,-24-15 349 0,-1 0-96 0,-3-2-55 16,-3 0-159-16,-9 0-130 15,9-30-711-15,-9 2 1122 0</inkml:trace>
  <inkml:trace contextRef="#ctx0" brushRef="#br0" timeOffset="48359.9841">27503 3676 3264 0,'0'-6'225'0,"0"6"168"0,0-3 109 15,0-1 142-15,59 1 433 0,-30 3-596 0,9 0-101 16,10 0-158-16,2 0-108 0,1 0-188 16,45 22-587-16,-53-22 67 15,-7 23-341-15,-11-23-355 0,-16 20-155 0</inkml:trace>
  <inkml:trace contextRef="#ctx0" brushRef="#br0" timeOffset="49975.361">23424 7216 984 0,'-14'-4'107'0,"14"-1"316"16,0 4-106-16,0-2-38 15,0 3-37-15,0-1 49 0,0 1 317 0,0 0-205 16,0 0 32-16,0 0-34 0,0 19-22 15,0-19-70-15,0 18 157 0,0 4-246 16,-15-9-42-16,15 2-34 0,0-4-12 16,-15 7-50-16,6 12-22 0,9-16-51 15,-10 1-10-15,10-6-10 0,0 4 9 16,-7-1 0-16,7-9 19 0,0 0-19 16,0 0-39-16,0-3 7 0,21 0-111 15,-21-25 39-15,0 25-35 0,23-28-62 0,-23 6-20 16,17-1 46-16,-1-29-84 0,-16 23 173 15,13 0 2-15,-13 4 53 0,13 1 28 16,-13 1-4-16,12-9 11 16,-9 20-7-16,-1 0 53 0,0 5-6 15,0 0-10-15,-2 3 15 0,0 2-18 0,0 2-4 16,0 0-14-16,0 0 30 0,0 0-1 16,0 22 55-16,21-22-116 0,-21 21 21 15,26-21 9-15,-8 19-6 0,22 7 50 16,-17-12-50-16,-2 1 9 0,1-1-23 15,-2 1 10-15,-4-1 8 16,13 12-23-16,-18-13 20 0,-4-6-24 0,-5 2 0 0,0-5 18 16,-2 5-31-16,0-9 23 0,0 1 0 15,-25-1 15-15,25 0-20 0,-36 0 13 16,-12 0-4-16,19-21 1 16,0 21-9-16,-3 0 0 0,3 0 33 15,-18 0-1-15,27 0 0 16,3 0-14-16,2 0 1 0,5 0-6 0,5 0-12 15,5 18 8-15,0-18-9 0,0 0-10 0,30 12-2 16,-30-12-61-16,52 0-216 0,-33 0-14 16,-2 0-51-16,-1 0-63 0,-5 0-9 0,-11 0 68 15,15 0-226-15,-15 0 346 16,8 0 16-16,-8 0-28 0,0 0 33 16,0-19-66-16,0 19 260 0,0 0 17 0,0 0 69 15,0-13 33-15,0 13 60 0,0 0 274 16,0 0-187-16,2 0 5 0,-2-10-16 15,0 10 14-15,0 0 208 0,0 0-209 16,0 0 64-16,0 0 121 0,0 0 57 16,0 0-16-16,0 25 292 0,0 4-423 15,0-9 8-15,0 3-58 0,0 5-19 16,0 2-93-16,0 50 36 0,0-32-136 0,0 8-30 16,-18 8 0-1,18 8 32-15,-21 92 249 0,21-75-106 0,-22 6-40 0,10 5-73 16,-1 3-59-16,-10 97-37 0,13-104 0 15,1 3 0-15,2-7 0 0,0-3 0 16,2-2 0-16,0 69 0 0,4-84 0 16,0 3 0-16,0-2 0 15,1 1 0-15,-1 69 0 0,1-75 0 16,0-1 0-16,0 1 0 0,0-5 0 16,0-2 0-16,0 52 0 0,0-59 0 0,0-1 0 15,0 0 0-15,0-5 0 0,-18 40 0 16,18-49 0-16,0-1 0 0,-15 0 0 0,15-8 0 15,0 0 0-15,-11-1 0 16,11 23 0-16,-13-28 0 0,13-4 0 16,-8 1 0-16,1-2 0 0,2 9 0 15,1-17 0-15,2-1 0 0,2-5-54 0,0-1-108 16,0-2-136-16,0-2-759 0,18 0 408 16,-18-20-351-16,0 20-346 0,0-20-48 15</inkml:trace>
  <inkml:trace contextRef="#ctx0" brushRef="#br0" timeOffset="51349.2675">23537 9028 1958 0,'0'0'123'0,"-21"-9"105"0,21 9 129 15,-18 0 193-15,-1-5 599 0,9 5-639 16,-1-4-79-16,1 4-56 0,3 0-21 0,1 0 5 15,0 0 143-15,6 0-312 0,0 0-51 16,0 0-4-16,24 0-17 0,26 0 82 16,-13 0-134-16,13 0-5 0,11 0 4 15,14 0-3-15,10 0 5 0,112-22 10 16,-83 22-62-16,11-19-24 0,8 19-11 16,5-18-11-16,141 3-91 0,-142 15 30 15,5-13-15-15,-10 13-3 16,-5-11-6-16,87 2-54 0,-118 4 117 0,-6-2 17 15,-6 2 8-15,-7-2 4 0,-7 2 13 16,63-7 11-16,-70 6 4 0,2 0-20 16,-7 0 13-16,1 2 2 0,48-5 21 15,-57 4-29-15,-2 0 9 0,0 0-8 0,-4 4 4 16,0-3 8-16,35-4-22 16,-41 5-14-16,-4 2-42 0,1-4-25 15,-3 5-29-15,27-8-127 0,-30 7 137 0,-2-2 36 16,36-4 34-16,-49 5 55 15,-1 2-10-15,-4-3 13 0,-5 1-7 0,3-1 65 16,-4 1-33-16,-2 2 11 0,0-2-20 16,-1 1 5-16,0-1 30 15,0 2-34-15,0 0-4 0,0 0 3 0,0 0-10 16,-16 0 6-16,16 0-9 0,0 0-12 16,0 0-9-16,22 0 4 15,-6 0 10-15,-16 0-4 0,16 0-4 16,6 0 3-16,-22-14-2 15,16 14 9-15,-7 0-1 0,-2 0-8 0,-1-10-8 16,3 10-1-16,-9 0 10 0,7 0 7 16,-6 0-22-16,1 0 9 0,8 0 8 15,-7 0-1 1,3 0 2-16,-1 0-19 0,0 0 3 0,2 0 6 0,-7 0 18 16,0 0-11-16,0 0 8 0,0 0-1 15,0 0-7-15,-23 0-17 0,23 0-14 16,-16 0-17-16,16 0-56 0,-24 0-41 15,1-19-252-15,12 19 177 0,-1-17-9 16,3 17 55-16,1 0-45 0,8-16 31 0,-10 7-253 16,3 9 193-16,5-8 6 0,0 4 6 15,0-3 17-15,-2 2 59 0,-3-4-137 16,5 5 200-16,-3-2 14 0,3-1 46 16,1 2 25-16,-1-4 51 0,2 4 27 0,-2 2 45 15,0-2 67-15,2 3 49 16,0 1 38-16,0-1 276 0,-2 1-305 0,2 0-9 15,0 1-25-15,0 0 9 0,0 0 252 16,0 0-194-16,0 22 14 16,0-22-46-16,20 19-22 0,-20-19-104 0,51 19-47 15,-24-7-61-15,3-12-4 16,3 13-19-16,1-13 9 0,36 0-38 0,-43 0 29 16,2 4 5-16,-7-4-10 0,-4 6-9 15,-7-3 27-15,-6 3 2 0,-5 1 43 16,0-4-28-16,-20 1 16 0,20 4 20 15,-54 1 114-15,33 2-38 0,0 2 23 16,-2 0-3-16,2 7 15 0,2-2-18 16,-16 27 77-16,22-21-151 0,0-3-36 15,1 0-19-15,2-2-37 0,-7 13-217 16,13-19-40-16,2-3-177 0,0-4-174 0,2-2-373 16,0-3-189-16,25-1-1490 0,-25-19 1879 15</inkml:trace>
  <inkml:trace contextRef="#ctx0" brushRef="#br0" timeOffset="51784.8403">27696 9040 2389 0,'0'-1'263'0,"0"1"221"15,0-3 178-15,0 2-2 16,0 1 445-16,0 0-693 0,-17 0-25 0,17 0-50 15,-12 0-5-15,12 0-39 0,-13 24 238 16,0-1-348-16,5-6-72 0,-1 7-69 16,1 0-42-16,-6 35 0 15,7-26 0-15,0 9 0 0,-4-4 0 16,4 8 0-16,1 0 0 0,-7 49 0 0,7-48 0 16,2-1 0-16,4-6 0 0,0 2 0 15,0 22 0-15,23-37 0 0,-23-4-90 16,23-3-130-16,-23-3-151 0,27-8-198 15,2-1-735-15,-14-8 521 0,-1 0-28 16,-1 0-36-16,-4 0-194 0,11-29-520 0</inkml:trace>
  <inkml:trace contextRef="#ctx0" brushRef="#br0" timeOffset="51977.5246">27400 9410 4301 0,'0'0'312'0,"22"0"189"0,-22 0 192 16,43 0-9-16,-12 25 1 15,43-2 144-15,-30-23-657 16,2 23-182-16,-2-23-158 0,-5 17-150 0,23-17-1055 0,-48 10 316 16,-3-10-392-16,-11 0 23 15,0 0 153-15</inkml:trace>
  <inkml:trace contextRef="#ctx0" brushRef="#br0" timeOffset="52879.0119">23096 8942 2278 0,'0'0'93'0,"0"0"73"0,0 0 96 0,0 0 98 16,-24 0 299-16,24 0-388 0,-15 0-42 16,15 19-33-16,-17-19-4 0,17 25-31 15,-14 7 7-15,1-14-141 0,13-1-17 16,0 0 5-16,0 2 0 0,0-4 9 15,0 12-24 1,25-16 14-16,-25-3-24 0,32-5 5 0,-14-3 10 16,19 0-79-16,-21-20 28 0,0 20 25 15,-4-29 20-15,0 10-25 0,-12-1 19 0,6-27-46 16,-6 23 47-16,0 3-28 0,-32-1 37 16,32 6-4-16,-35 2-38 0,-4-3-166 15,21 17-110-15,1 0-182 0,2 0-192 16,3 0-242-16,12 19-656 0</inkml:trace>
  <inkml:trace contextRef="#ctx0" brushRef="#br0" timeOffset="53844.9236">22963 2879 1448 0,'0'0'114'0,"-12"0"92"15,12 0 85-15,-10 0 407 0,10 0-362 16,0 0 44-16,-8 12-22 0,8-12 83 0,-6 0-68 15,6 9 115-15,0-9-344 0,0 10 1 16,0-3 20-16,0 0 18 0,0 14 143 16,-15-8-215-16,15-1-22 0,0 2-40 15,0 2-12-15,-15 0 12 0,15 18 15 16,0-22-26-16,0 1-32 0,26-1 4 16,-26-6-5-16,50-3-22 15,-32-3-8-15,3 0 28 0,0 0-32 0,-1-21 22 16,-3 21 5-16,13-20-40 0,-19 0 28 15,-1 6-3-15,-5-1 20 0,-5 1 12 16,0-18 33-16,0 11-13 0,0 3-5 16,-28 0-19-16,28 3 8 0,-29-2-46 15,-7-8 8-15,17 21-99 0,2 0-109 16,2 4-159-16,0 0-207 0,-11 0-1318 16,15 25 662-16,11-25 229 0</inkml:trace>
  <inkml:trace contextRef="#ctx0" brushRef="#br0" timeOffset="55342.5463">3013 3178 1349 0,'0'0'224'15,"0"0"-25"-15,0 0 55 0,0 0-19 0,0 0 8 16,0 0 0-16,0-19 239 16,0 19-208-16,0 0 22 0,0 0 36 0,0 0-5 15,0 0-35-15,0 0 116 0,0 0-217 16,0 0 50-16,0 0 46 0,0 0 15 15,0 17 147-15,0-17-276 0,-20 17-51 16,20-5-43-16,0 0-26 0,0 1-47 16,0 15-10-16,0-12-1 0,0-2 15 15,0 0-23-15,0-2-2 0,0 7-87 16,17-14 7-16,-17 0-15 0,23-5-30 16,-23 0-61-16,26 0-31 15,0-22-271-15,-15-7 308 0,0 9 61 0,-2 0 69 16,-9 2-7-16,10-24 40 0,-10 23 26 15,0-2 14-15,0 4-31 0,-28 4 27 16,28 1-8-16,-53-2 28 0,33 14-18 0,-2 0 13 16,0 0-32-16,3 28-24 0,-12 8-513 15,19-15-119-15,4-2-451 16,8 2-8-16,0-1 206 16</inkml:trace>
  <inkml:trace contextRef="#ctx0" brushRef="#br0" timeOffset="56420.9299">3602 9391 1969 0,'0'-4'150'0,"0"2"-7"15,0 0 58-15,0 1-5 0,0 1 82 16,0 0 441-16,0 0-287 0,0 0-57 16,0 0-53-16,0 0-29 0,0 23-53 0,0-2 263 15,-24-7-231-15,24 3-25 0,0-2-35 16,0 4-9-1,-17 25 42-15,17-23-196 0,0 1-16 0,-12-2-15 16,12-1-9-16,0-1-13 16,23 3-44-16,-23-12 4 0,22-6-33 0,-22-3-52 15,30 0-72-15,3-29-300 0,-20 29 238 16,1-35 42-16,1 15 34 0,-3 0 27 0,-1-2 42 16,4-26-18-16,-15 26 92 15,0 1 39-15,0 1 1 16,0 3 33-16,-26-8 63 0,-5 18-24 15,12 7-12-15,-3 0 23 0,0 0-25 0,3 0-59 0,-15 29-286 0,21 0-230 16,13-12-232-16,-9-17-401 0,9 23 19 16,0-10 306-16</inkml:trace>
  <inkml:trace contextRef="#ctx0" brushRef="#br1" timeOffset="87669.4684">2861 2031 2155 0,'0'0'21'0,"0"0"29"0,0 0 180 15,0-19-62-15,0 19 71 0,0 0 69 16,0 0 665-16,0 0-764 16,0-10-76-16,0 10-24 0,0 0 24 15,0 0-68-15,0 0 30 0,0 0 19 16,0 0-33-16,0 15 117 0,0-15-127 16,0 0 29-16,0 21-73 0,0-21 10 15,0 18-30-15,0 3 20 0,0-11-25 16,0-1 28-16,0 4-19 0,0-1-16 15,23 5 9-15,-23-5 5 0,16-3-9 16,-16-1-23-16,15 0 48 0,-15-3-36 0,28 7 31 16,-28-6-32-16,12 1 29 0,-12-2-18 15,8 0 36-15,-8 10 27 16,0-10-36-16,0 4 7 0,0-1-8 0,-22-1-4 16,22-2 20-16,-45 10-62 0,26-9 10 15,-2 2 1-15,-1-4-22 0,2-1 59 16,-19 5-110-16,23-6-10 0,-2-2-113 15,5 0-196-15,5 0-172 0,0 0-164 16,3-22-910-16,5 2 925 0,0 4 107 16,0 16 180-16</inkml:trace>
  <inkml:trace contextRef="#ctx0" brushRef="#br1" timeOffset="87989.3512">2892 1910 1201 0,'0'0'113'16,"0"-2"80"-16,0 2 427 0,0 0-288 16,0 0 64-16,0 0 73 15,0 0 52-15,25 0-75 0,5 19 18 0,-9-19-430 16,3 0-78-16,1 0-204 0,5 0-257 16,-1 0-312-16,25 0-1215 15,-30 0 1344-15</inkml:trace>
  <inkml:trace contextRef="#ctx0" brushRef="#br1" timeOffset="93487.0131">3608 2121 706 0,'0'0'121'0,"0"0"67"16,0 0 68-16,0 0 14 0,0-15-10 15,0 15 196-15,0 0-251 0,0 0-53 0,0 0-17 16,0 0 6-16,-18 0 180 0,18 0-133 16,0 0-18-16,0 0-20 15,0 0 0-15,0 0-9 0,-12 0 86 0,12 0-151 16,0 0-37-16,0 0 4 0,0 0 12 16,0 0-33-16,0 0-7 0,0 0 19 15,20 0 19-15,-20 0 22 0,0 0-12 16,13 0 103-16,0 0-101 0,-1 0 29 15,-2 0-35-15,-1 0-36 0,1 0 0 16,12 0-18-16,-10 0 29 16,0 0-5-16,3 0-43 0,-3 0 37 0,17 0-26 15,-18 0 39-15,2 0-28 0,-1 0-29 16,1 0 31-16,-4 0-31 0,13 0 77 16,-12 0-27-16,0 0 27 0,4 0 2 0,-3 0 0 15,17 0 23-15,-16 0-69 16,1 0-28-16,1 0 39 0,1 0-15 0,-1 0 35 15,12 0 55-15,-8 0-66 16,-3 0-17-16,4 0-35 0,-5 0 32 16,18 0 16-16,-16 0 42 0,-4 0-17 15,-1 0-12-15,1 0 23 0,-5 0-16 0,17 0 101 16,-16 0-45-16,2 0-9 0,3 0 50 16,-2 0-46-16,20 0 62 0,-15 0-122 15,5 0-17-15,-2 0-17 0,5 0 24 16,-3 0-25-16,25 0 30 0,-23 0-19 15,0 0-9-15,-2 0-3 0,2 0-9 16,20 0 3-16,-25 0 18 0,1 0 8 0,-2 0-13 16,-1 0 8-16,0 0-17 0,14 0 25 15,-11 0-17-15,0 15 5 0,-2-15-3 16,3 0-7-16,18 0 7 0,-16 0-19 16,-1 0 0-16,0 0 8 0,-1 0 3 15,3 0 5-15,21 0 6 0,-22 0-8 16,0 0 11-16,0 0-5 0,-1 0 10 15,18 0 15-15,-21 0-2 16,3 0-6-16,-3 0-9 0,3 0 10 0,-2 0-10 16,25 14 28-16,-21-14-41 0,3 0 2 0,-5 0 5 15,2 0-11-15,20 11-9 0,-23-11-6 16,1 0 36-16,2 0-29 16,-2 0 15-16,3 0-2 0,21 0-39 0,-22 0 34 15,1 0-3-15,-2 0 11 0,2 0-1 16,20 0-11-16,-20 0 13 15,1 0 2-15,-2 0-4 0,3 0 12 0,2 0-9 16,28 0 3-16,-26 0-12 0,0 0 2 16,-1 0 10-16,5 0-12 0,27 0-10 0,-32 0 5 15,3 0 4-15,-5 0 9 16,0 0 10-16,2 0-34 0,21 0-14 0,-28 0 23 16,2 0 22-16,1 0 0 15,0 0-5-15,24 0-7 0,-23 15-16 0,0-15-1 16,2 0 0-16,1 0-8 15,-3 0 19-15,30 0 19 0,-29 0-16 16,2 0 2-16,-6 0 14 16,5-17-24-16,22 17 41 0,-25 0-29 0,-6 0 25 15,0 0-8-15,-1 0 35 0,-2 0-3 0,10 0 75 16,-18 0-97-16,-1 0 4 0,3 0-1 16,-5 0 0-1,9 0-10-15,-8 0-41 0,1 0 1 0,2 0 25 0,1 0-25 16,0 0 32-16,11 0-34 0,-9 0 20 15,-4 0-23-15,2 0 12 0,-1 0 26 16,3 0 15-16,-8 0-15 0,-1 0-18 0,-1 0-3 16,-2 0 0-16,0 0 0 15,-20 0 0-15,20 0 0 0,0 0 0 16,-25 0 0-16,25 0 0 0,-18 0 0 0,18 0 0 16,0 0 0-16,-13 0 0 0,13 0 0 15,0 0 0-15,-13 0 0 0,5 0 0 16,2 0 0-16,-3 0 0 0,-3 0 0 15,-11 0 0-15,9 0 0 0,-3-18 0 16,-1 18 0-16,-3 0 0 0,-1 0 0 0,-20 0 0 16,18 0 0-16,3 0 0 0,0 0 0 15,2 0 0-15,-12 0 0 0,19 0 0 16,2 0 0-16,1 0 0 0,4-20 0 16,-3 20 0-16,-11 0 0 0,10 0 0 15,-1 0 0-15,-1-12 0 0,0 12 0 16,-15 0 0-16,16-9 0 0,-1 9 0 15,-2 0 0-15,5 0 0 0,-3-5 0 16,-7 5-17-16,8 0-12 0,3 0-21 0,0 0-6 16,2 0 14-16,-10 0-12 15,11 0 34-15,-1 0 3 0,-2 0 17 0,-1 0-10 16,-2 0 8-16,-7 0 8 0,4 0 2 16,2 0-8-16,-3 0-5 15,3 0 6-15,-8 0 10 0,12 0-7 0,-2 0-7 16,3 0-3-16,-2 0 29 0,4 0-37 15,-5 0 6-15,4 0-17 0,0 0 27 16,-3 0-20-16,-1 0 23 0,-6 0-16 16,3 0 13-16,0 0-4 0,1-17 1 15,-2 17 7-15,1 0-3 0,-19 0 4 0,16 0-6 16,4 0-3-16,0 0 7 16,-2 0-18-16,-6 0 23 0,12 0-34 15,6 0 28-15,-4 0 2 0,-1 0-4 16,3 0 13-16,-7 0-33 0,6 0-1 0,-1 0 13 15,-4 0 9-15,-2 0-7 0,-17 0 31 16,16 0-28-16,-6 0 20 0,1 0-31 16,-2 0 3-16,5 0 22 0,-15 0-17 15,14 0 6-15,2 0-1 0,4 0 10 16,-1 0-23-16,-7 0-3 0,8 0-3 16,3 0 28-16,0 0-7 0,-4 0-11 15,0 0 28-15,-5 0-45 0,5 0 48 16,1 0-34-16,0 0 16 0,1 0 7 15,-7-15-22-15,6 15-8 0,-2 0 23 16,2 0-15-16,-2 0 17 0,-2 0 40 0,-12 0-48 16,14 0 2-16,-3 0-25 15,2 0 26-15,1 0-5 0,-11 0-5 0,16 0-9 16,-4 0 21-16,-3 0-9 0,1 0-2 16,-8 0 14-16,10 0-6 0,-1 0-8 15,-3 0 2-15,1 0 0 0,0 0-2 16,-16 0-5-16,13-17 4 0,-3 17-10 15,-1 0 39-15,-1 0-16 0,-19-11 4 0,21 11-29 16,-1 0 9-16,3 0-5 0,0 0 7 16,-2-6-6-16,-15 6 1 0,17 0 36 15,-30 0-37-15,34 0-12 16,0 0 22-16,1 0 7 0,1 0 10 16,-11 0-2-16,9 0-12 0,2 0-7 15,3 0 9-15,-2-14-10 0,0 14 20 16,-7 0-21-16,9 0 9 0,-1 0-14 15,-1 0 25-15,-2-10-16 0,-9 10 15 16,11-5 0-16,-2 5-13 0,-1 0-5 16,2 0 31-16,-2 0-26 0,-11 0-14 15,10 0-24-15,2 0 5 0,0 0 29 16,-1 0-35-16,-10 0 4 0,16 0 26 0,-2 0 27 16,1 0-11-16,1 0 7 0,-3 0-15 15,-5 0-3-15,4 0 5 0,2 0 8 16,-2 0 0-16,-1 0-7 0,-9 0 8 15,10 0-11-15,0 0 3 0,-26 0-12 16,23 0 11-16,2 0-5 16,-3 0-7-16,-9 0-60 0,10 0 52 15,2 0 33-15,-5 0-11 0,4 0 12 0,-1 0-13 16,-13 0-16-16,13 0 15 16,1 0 5-16,-2 0 1 0,2 0 4 15,-13 0-11-15,17 0 2 78,-4 0-2-78,0 0 9 0,4 0-5 0,-11 0-1 0,1 0-2 0,-5 0 14 16,13 0-9-16,-3 0 1 0,-2 0 5 0,1 0-22 0,-1 0 19 0,-14 0 20 0,13 0-15 0,4 0-13 0,0 0-11 0,2 0 3 0,-4 0 13 16,-12 0-2-16,14 0-10 0,1 0 7 0,-2 17 5 0,-1-17 9 15,-11 0-4-15,4 12-13 16,4-12 11-16,8 0-1 0,5 0 0 15,0 0-6-15,-1 0-3 0,-7 0 8 0,7 0-4 16,-1 0 5-16,-3 12-2 16,2-12 11-16,0 0 0 0,-7 11-28 0,6-11 1 15,2 0 2-15,3 8 11 16,-1-8 0-16,0 0-12 0,5 0 18 0,0 0-13 16,0 0 8-16,0 0 1 15,0 0-7-15,0 0 0 0,0 0 12 0,0 0-9 16,0 0 13-16,18 0-10 0,-18 0-7 15,0 0 4-15,0 0 8 0,0 0 3 16,0 0-4-16,0 0-1 0,0 0-21 16,0 0 20-16,0 0-3 0,0 0 9 15,0 0-4-15,21 0 2 0,-21 0 0 0,0 0-6 16,14 0-2-16,-14 0 13 0,0 0-15 16,12 0 5-16,-12 0-11 15,0 0 9-15,0 0-3 0,0 0-1 0,0 13 6 16,0-13-1-16,0 0-1 0,0 0-2 15,0 0 1-15,0 0 1 16,0 0 1-16,0 0 1 0,0 0-3 0,0 0 10 16,0 0-4-16,-47 0 10 15,47 0-14-15,-43 0-18 0,25 0 16 16,-1 0 2-16,5 0 8 16,2 0-4-16,-6 0-11 0,10 0 5 0,8 0 1 15,0 0 5-15,0 0 4 0,0 0-10 16,0 0 13-16,32 0-11 15,-32 0-1-15,31 0-1 0,-15 0 9 0,25-15-21 16,-24 15 11-16,2 0-16 16,-1 0 31-16,2 0 4 0,1 0-22 0,20 0 19 0,-19 0-18 0,-1 0 23 15,1 0-11-15,1 0-1 16,22 0 19-16,-23 0-10 0,0 0 8 16,0 0-10-16,1 0 1 0,-1 0-7 0,23 0 8 15,-23 0-17-15,-1 0 20 16,1 0-4-16,-3 0-23 0,25 0 2 15,-28 13 3-15,2-13 6 0,1 0 26 16,1 0-24-16,-3 0-16 0,17 12 7 16,-20-3 6-16,4-9 43 0,-3 0-16 0,0 6 8 15,13 0 36-15,-13-6-47 16,0 0-8-16,0 0-2 0,1 0 4 0,0 0 8 16,13 0 67-16,-15 0-60 0,-1 0-3 15,1 0-10-15,-3 0-4 0,25 0 21 16,-26 0-34-16,11 0 15 15,-10 0 6-15,1 0-25 0,-5 0-18 16,5 0 1-16,6 0 17 0,-7 0 10 16,-3 18 5-16,3-18-2 0,-4 0-9 15,2 0-9-15,8 0-5 0,-8 14 10 0,0-14 18 16,-1 0-20-16,0 0 30 0,8 13-9 31,-8-6-17-31,3-7-23 0,-2 0 2 0,-2 0 10 0,4 4 2 16,9-4-13-16,-1 0 30 0,-6 0-1 0,-3 0 9 15,1 0-19-15,19 0-6 0,-16 0 8 16,-3 0 5-16,-4 16-7 16,3-16-1-16,4 0 10 0,9 0 1 0,-17 0 0 15,2 0-8-15,4 0 7 0,-4 0-6 16,10 0 17-16,-7 0-11 0,3 0-5 0,1 0-16 16,-1 0-8-16,-2 0 8 15,15 0-12-15,-14 0 65 16,-2 0-34-16,-4 0 18 0,3 0-20 0,3 0-16 0,-4 0 15 15,1 0 3-15,0 19-16 0,2-19 10 16,0 0-11-16,14 0 3 0,-9 0 7 0,1 0 8 16,0 0-14-16,0 0 13 15,18 0 2-15,-18 15-17 16,0-15 18-16,0 0-15 0,-5 0-6 0,1 0 22 16,9 0-3-16,-13 0 1 0,-2 0-9 15,2 0-16-15,1 0 18 0,11 0 15 16,-10 0-12-16,0 0-9 0,6 0 5 0,-1 0-13 15,0 0 11-15,16 0 1 0,-13 0 2 16,-2 0 8-16,3 0-9 0,-3 0 8 16,27 0-25-16,-25 0 19 0,0 0-13 15,-2 0 6-15,4 0 20 0,-3 0-31 16,11 0 13-16,-14 0-3 0,1 0 33 16,0 0-28-1,4 0 3-15,12 0 13 0,-14 0 11 0,-2 0-6 16,-2 0-19-16,1 0-35 15,2 0 20-15,23 0-28 0,-18 0 39 0,-5 0-7 0,3 0 16 16,2 0 1-16,20 0 6 0,-22 0-25 0,-5 0 30 16,1 0-14-16,2 0 5 0,0 0 4 15,10 17-34-15,-14-17 33 0,-5 0-7 16,-2 0-11-16,0 0-2 16,3 0-46-16,-4 0 15 0,1 0 10 0,0 0-17 15,3 0-19-15,3 0 25 0,16 0-51 16,-16 0 76-16,3 0 14 0,-6 0-4 15,2 0 28-15,1 0-27 0,-8 0-2 16,-1 0 8-16,4 0 4 0,-7 0-9 16,6 0 13-16,4 0-12 0,-4 0 14 15,-2 0-16-15,2 0 5 0,-1 0 0 16,13-17-15-16,-9 17 22 0,-4 0-10 0,1 0 0 16,-3 0 26-16,-2 0-1 0,-1 0-10 15,-2 0-31-15,0 0-11 0,-21 0 36 16,21 0-16-16,-23 0 15 0,-8 0-15 15,14-17 22-15,2 17-31 0,-2 0 23 16,-1 0 14-16,-7 0-24 16,7 0 12-16,2 0-25 0,1-11 31 15,-2 11-7-15,-19-10 6 0,16 10-8 0,-4-5-2 16,-1 5 1-16,-2-7 6 0,-1 7 9 16,-28 0 33-16,28 0-43 0,0 0-13 15,-1 0 8-15,3 0-3 0,-25 0 18 0,26 0 2 16,-2-17-23-16,3 17 22 15,1 0-21-15,3 0-12 0,-17-11-20 16,18 11 31-16,2 0 10 16,4-8 1-16,-3 8 7 0,-17 0-34 0,17 0 33 0,1 0-22 15,-3 0 20-15,2 0-31 0,-2 0 3 16,-11 0 19-16,14 0 7 16,2-17 0-16,-4 17-13 15,4 0-4-15,-13 0 21 16,16 0-10-16,-3 0 8 0,2-8-26 0,0 8 20 0,-2 0 4 0,-11 0 5 15,14-7-14 32,-3 7-11-47,0-4-10 0,1 3 24 0,-13-3-8 0,16 3 18 16,-2 1-12-16,-1 0 4 0,1 0 0 0,-2 0-4 0,-1 0-11 0,6 0 4 16,2 0 6-16,-2 0 1 0,1-14-18 0,-3 14 14 0,2 0 5 0,-2 0 16 0,-1 0-17 15,-1 0 17-15,0 0-29 0,-12 0 9 16,11 0-15-16,0 0 27 0,0 0-22 15,2 0 6-15,-8 0 13 0,11 0-2 0,-2 0 18 16,0 0-28-16,2 0 10 16,0 0-1-16,-8 0-18 0,6 0-1 0,1 0 15 15,1 0 0-15,-1 0-14 0,-11 0 23 16,10 0-10-16,-1 0 15 16,-1 0-20-16,-4 0 8 0,5 0-12 0,-16 0 13 15,14 0-10-15,-2 0 15 0,-1 0-9 16,2 0-3-16,-14 0-4 0,12 0 7 15,3 0 3-15,-1 0 2 0,-2 0 8 16,5 0-15-16,-15 0-6 0,14 0 12 16,1 0 12-16,0 0-13 0,1 0-9 0,-12 0-8 15,17 0 18-15,-7 0 1 0,7 0-19 16,-6 0 19-16,0 0-3 0,-5-19-2 16,5 19 1-16,-2 0-3 0,2 0 10 15,-7 0 8-15,-5 0-10 16,11 0-6-16,-3-15 0 0,3 15-1 0,1 0-8 15,1 0 17-15,-13 0 7 0,11 0-14 16,-1 0 2-16,-3 0-12 0,5 0 8 16,-16 0 4-16,19 0-8 15,-6 0 9-15,2 0-6 0,1 0-11 16,-6 0 15-16,7 0-6 16,-3 0 8-16,3 0-3 0,-1 0-9 0,3 0 18 0,-14 0-6 0,15 0 5 15,0 0-12-15,1 0-4 16,-2 0 11-16,-2 0-8 0,-5 0-19 0,7 0-4 15,-2 0 0-15,-3 0 6 16,-2 0-16-16,-14 0 9 0,13 0 32 0,-3-16-12 16,0 16 7-16,0 0 0 0,-11 0 2 15,18 0 7-15,-2 0-11 0,2 0 2 16,1 0-2-16,-12 0 11 16,20 0-12-16,-5 0 1 0,-5 0-41 15,3 0 22-15,3 0-5 0,-2 0-4 0,-1-13 22 16,-12 13-3-16,13 0 19 15,-1 0-30-15,1-9 20 0,0 9 4 0,-1 0 12 16,-9-5 39-16,11 5-45 0,-1 0-17 16,0 0-4-16,-1 0 11 0,-20 0-6 15,21 0 1-15,-12 0 5 16,10 0 3-16,4 0-17 0,-2 0-37 16,0 0 12-16,-7 0-62 0,8 0 108 15,1 0 1-15,0 0-6 0,1 0 28 16,0 0-42-16,-6 0-2 0,5 0 2 0,2 0 34 15,-1 0-6-15,0 0-27 16,-9 0 25-16,8 0-12 0,1 12-1 16,-2-12-52-16,1 0-1 0,2 0-2 15,-2 0-15-15,2 0 66 0,3 0 1 16,-2 0 3-16,4 0 17 0,0 0-20 0,0 0 11 16,0 0-16-16,0 0 14 0,-18 0 11 15,18 0-28-15,0 0 8 0,0 0 5 16,0 0 13-16,0 0-8 0,-12 0-2 15,12 0 12-15,0 0-11 0,0 0 0 16,0 0-8-16,0 0-19 0,0 0 23 0,0 0 8 16,0 0 1-16,0 0-14 0,0 0 3 15,0 0 10-15,0 0-55 0,0 0-163 16,0 0-189-16,0 0-284 0,0 0-399 16,0 0-327-16,26 0-906 0</inkml:trace>
  <inkml:trace contextRef="#ctx0" brushRef="#br1" timeOffset="103468.8688">4396 10601 363 0,'-13'0'1'0,"13"0"10"16,0 0 34-16,0-16-8 0,0 16 4 15,0 0-4-15,0 0 24 0,0 0-2 16,0-11 23-16,0 11-25 0,0 0 0 16,0 0 94-16,0 0 6 0,-19 0 22 15,2 0 185-15,17 0-214 0,-14 0-24 0,14 0-11 16,0 0 16-16,-12 15 138 15,12-15-107-15,0 0 40 0,0 0 55 16,-7 0 57-16,7 0 17 0,-3 0 238 0,1 0-361 16,-1 0-7-16,3 0-63 15,-3 0 4-15,3 0-8 0,0 0 54 16,0 0-100-16,0 0 4 0,0 0-10 16,0 0-16-16,0 0 65 0,0 0-53 15,17 0 27-15,-17 0 8 0,0 0 13 0,22 0-14 16,3 0 53-16,-9 0-86 0,0 0 3 15,0 0-11-15,6 0 1 0,12 0 38 16,-17 0-64-16,-2 0 13 0,2 0-3 16,-1 0 8-16,2 0-13 0,19 0 2 15,-17 0-41-15,-1 0 8 0,-1 0 3 16,3 0-16-16,16 0 4 0,-18 0 1 16,0 0-10-16,2 0 3 0,1 0-4 15,4 0-3-15,23 0 3 0,-18 0-3 16,-4 0-7-16,5 0 16 0,-2 0-3 15,27 0 9-15,-28 0-1 0,-2 0 23 0,0 0 2 16,2 0-4-16,22 0 19 0,-28 0-38 16,4 0 2-16,-2 0-4 0,-1 0-10 15,-3 17-3-15,25-17 25 16,-23 0-10-16,0 0-2 0,0 0-10 0,1 0-5 16,24 0-1-16,-24 0 1 15,0 0 16-15,1 0-2 0,-1 0 40 0,0 0 5 16,25 0 78-1,-24 0-43-15,2 0 1 0,-1 0-19 0,-3 0-20 0,27 0-35 16,-28 0-18-16,4 0 0 0,-1 0 0 16,1 0 0-16,-1 0 0 0,29 0 0 15,-27 0 0-15,1 0 0 0,1 0 0 0,0 0 0 16,24 0 0-16,-27 0 0 0,-1 0 0 16,2 0 0-16,-5 0 0 0,1 0 0 15,19 0 0-15,-19 0 0 0,-2 0 0 16,2 0 0-16,0 0 0 0,31 0 0 15,-31 0 0-15,6 0 0 0,-2 0 0 16,4 0 0-16,-1 0 0 0,25 0 0 16,-29 0 0-16,2 0 0 0,-3 0 0 15,4 0 0-15,20 0 0 0,-24 0 0 16,-2 0 0-16,5 0 0 0,-1 0 0 16,0 0 0-16,19 13 0 0,-22-13 0 0,-3 0 0 15,4 0 0-15,-1 0 0 0,22 0 0 16,-26 0 0-16,6 0 0 0,-1 0 0 15,2 0 0-15,-2 0 0 0,26 0 0 16,-24 0 0-16,-3 0 0 0,4 0 0 16,-1 0 0-16,19 0 0 0,-20 0 0 0,-4 0 0 15,0 0 0-15,0 0 0 16,-4 0 0-16,19 0 0 0,-19 0 0 16,0 0 0-16,0 0 0 0,-3 0 0 0,21 0 0 15,-24 0 0-15,2 0 0 16,0 0 0-16,-1 0 0 0,-1 0 0 15,7 0 0-15,-8 0 0 0,1 0 0 16,-2 0 0-16,-1 0 0 0,10 0 0 0,-8 0 0 16,-1 0 0-16,-3 0 0 0,1 0 0 15,-2 0 0-15,6-16 0 0,-10 16 0 16,-2 0 0-16,0 0 0 16,0 0 0-16,0 0 0 0,-29 0 0 0,29 0 0 15,-27 0 0-15,13 0 0 0,-4 0 0 16,-15 0 0-16,16 0 0 15,0 0 0-15,1 0 0 0,0 0 0 0,-17 0 0 16,15 0 0-16,1-18 0 0,0 18 0 16,-1 0 0-16,-2 0 0 0,-18-13 0 15,15 13 0-15,2 0 0 0,-1-7 0 16,0 7 0-16,-19 0 0 0,23 0 0 16,-2 0 0-16,6 0 0 0,-3 0 0 0,2 0 0 15,-13 0 0-15,12 0 0 16,3 0 0-16,-2 0 0 0,2 0 0 15,-18 0 0-15,17-17 0 0,1 17 0 0,-4 0 0 16,1 0 0-16,-2 0 0 16,-17-12 0-16,20 12 0 0,-5 0 0 15,0 0 0-15,2 0 0 0,-16-10 0 0,16 8 0 16,-1 0 0-16,1-4 0 0,0 4 0 16,1-5 0-16,-22-4 0 0,18 5 0 0,1 1 0 15,-1 1 0-15,1-1 0 0,-19 2 0 16,22 0 0-16,-2 3 0 0,6 0 0 15,-5 0 0-15,2 0 0 0,-19 0 0 16,20 0 0-16,0 0 0 0,0 0 0 47,-1 0 0-47,-12-14 0 0,14 14 0 0,0 0 0 0,-2 0 0 0,3 0 0 16,-4-12 0-16,-10 12 0 0,12 0 0 0,1 0 0 15,0 0 0-15,0 0 0 0,-10 0 0 0,12 0 0 0,0 0 0 0,0 0 0 16,1 0 0-16,1 0 0 15,-15-14 0-15,14 14 0 0,-2 0 0 16,0 0 0-16,1 0 0 0,-9 0 0 0,11-8 0 16,-4 8 0-16,1 0 0 0,4 0 0 15,0 0 0-15,-9 0 0 0,6 0 0 16,3-4 0-16,-1 4 0 0,-1 0 0 16,-19-4 0-16,12 3 0 0,0-1 0 15,-1 1 0-15,-2-1 0 0,-1 2 0 16,-21 0 0-16,24 0 0 15,-3 0 0-15,2 0 0 0,-2 0 0 16,-17 0 0-16,20 0 0 0,-1 0 0 0,-1 0 0 16,-2 0 0-16,4 0 0 15,-20 0 0-15,18 0 0 16,1 0 0-16,-2 0 0 16,2 0 0-16,-17 0 0 0,13 0 0 0,2 0 0 15,2 0 0-15,-2 0 0 0,0 0 0 0,-20 0 0 0,21 0 0 16,0 0 0-16,-2 0 0 0,2 0 0 15,-19 0 0-15,22-19 0 16,-9 19 0-16,9 0 0 0,-1 0 0 16,1 0 0-16,-18 0 0 0,17 0 0 0,3 0 0 15,5 16 0-15,-3-16 0 0,-11 0-11 16,12 0-16-16,0 12-28 0,2-12-8 0,-1 0-8 16,-6 0 16-16,-18 0-14 0,18 0 37 0,-1 0 18 15,0 0 7-15,-5 0-5 0,-17 0 8 16,21 0 4-16,2 18-19 0,2-18 21 15,-1 0-1-15,3 0-14 0,-13 0 33 16,14 0-18-16,-2 0 5 0,0 0-24 16,-2 0-18-16,-16 0-42 0,16 0 52 0,1 0 15 15,-1 0 7-15,3 0-3 16,-2 0 2-16,-10 16-3 0,13-16 1 16,0 0 9-16,1 0 5 0,0 0-1 0,-11 0 0 15,11 0-8 1,-3 0-5-16,3 0 4 15,-3 0-5-15,2 0 6 0,-14 0-10 0,14 0 18 16,-1 0-11-16,0 13 4 0,3-13 14 0,1 0-16 0,4 9-1 16,3-9 6-16,-1 0 1 0,0 6-10 15,4-2 10-15,0 3 3 0,0-1 6 16,0-1-5-16,0-1-1 0,0 1 11 16,0 2 37-16,0-5-32 0,0 1 10 15,21-1-5-15,-21 1 19 16,28 2 7-16,13 2 53 0,-16-3-79 0,4 1-1 15,1 0-12-15,4-3-6 0,30 3-22 0,-32-5 12 16,2 0-1-16,-2 2 10 16,-1-2 16-16,-3 0-17 0,26 0 10 0,-26 0-19 15,0 0 2-15,0 0-7 16,0 0 8-16,27 0 21 0,-27 0 0 16,1 0-4-16,-2 0-1 15,2 0-12-15,29 0-4 0,-24 0-1 0,-7 0 0 0,5 0 0 16,1 0 0-16,-1 0 0 0,25 0-1 15,-30 0 1-15,-3 0 0 0,1 0 1 16,-1 0-1-16,18 0 0 0,-23 0 0 0,-1 0 0 16,0 0 0-1,-1 0 0-15,1 0 0 0,18 0 0 0,-12 0 0 0,-2 0 0 16,2 0 0-16,0 0 0 0,5 0 0 16,27 0 0-1,-29 0 0-15,-2 0 0 0,1 0 0 0,1 0 0 16,23 0 0-16,-28 0 0 15,3 0 0-15,-1 0 0 0,-3 0 0 0,23 0 0 0,-24 0 0 0,1 16 0 16,0-16 0-16,0 0 0 0,1 0 0 16,26 11 0-16,-21-11 0 0,-1 0 0 15,2 0 0-15,1 0 0 16,30 0 0-16,-30 0 0 0,-1 0 0 0,0 0 0 16,-1 0 0-1,0 0 0-15,19 0 0 0,-24 0 0 0,2 0 0 0,0 0 0 16,-2 0 0-16,22 0 0 0,-22 0 0 15,3 0 0-15,-2 0 0 0,2 0 0 16,1 0 0-16,30 0 0 16,-27 0 0-16,1 0 0 0,0 0 0 0,0 0 0 15,24 0 0-15,-29 0 0 0,-2 0 0 16,3 0 0-16,-3 0 0 16,-2 0 0-16,23 0 0 0,-24 0 0 15,-4 0 0-15,3 0 0 0,-4 0 0 0,18 0 0 0,-21 0 0 16,2 0 0-16,0 0 0 15,-2 0 0-15,0 0 0 0,7 0 0 0,-12 0 0 16,2 0 0-16,-2 0 0 0,-3 0 0 16,5 0 0-16,-6 0 0 0,-1 0 0 15,-1 0 0-15,-1 0 0 0,0 0 0 16,0 0 0-16,-22 0 0 0,22 0 0 0,-22 0 0 16,22 0 0-16,-42 0 0 0,26 0 0 15,1 0 0-15,-2 0 0 0,0 0 0 16,-1 0 0-16,-20 0 0 0,17 0 0 15,-3-17 0-15,1 17 0 0,-2 0 0 16,-29-12 0-16,25 12 0 0,0 0 0 16,-5-7 0-16,0 7 0 0,-2 0 0 15,-31-6 0-15,33 6 0 0,1-4 0 16,1 4 0-16,0 0 0 0,-28 0 0 16,29 0 0-16,0 0 0 0,3 0 0 15,-3 0 0-15,-2 0 0 16,-22 0 0-16,26 0 0 15,5 0 0-15,-3 0 0 0,-1 0 0 0,-20 0 0 0,25 0 0 16,-4 0 0-16,0 0 0 0,-2 0 0 16,2 0 0-16,-31 0 0 0,27 0-6 0,0 0-7 15,1 0 0-15,-1 0-11 16,-27-13 12-16,32 13 0 16,-4 0 12-16,3 0-8 0,-1 0-9 0,3 0 18 0,-18 0-7 15,21 0 13 1,1 0-12-16,1 0-6 0,0 0 7 0,-18 0-40 0,15 0 26 15,3-14-13-15,-3 14 8 0,2 0 2 16,-2 0 1-16,-16 0 11 0,17 0 12 16,0 0-1-16,2 0 4 0,1 0-11 15,-15 0-40-15,17 0-19 16,2 0 6-16,-1 0 0 16,1 0 7-16,-2 0 28 0,-15 0-4 0,11-19 28 15,0 19-1-15,-5-13 1 0,0 13-5 16,-37-14-1-16,28 14 7 0,-6 0 2 15,4-9-7-15,-3 9 9 0,4 0-7 0,-30 0 1 16,42 0 4-16,-2 0-3 0,4 0 6 16,5 0-11-16,-14 0 1 0,17 0 0 0,0 0 3 15,-2 0-7-15,3 0 6 0,0 0-6 16,-9-17 5-16,10 17 6 0,4 0-4 0,0 0 7 16,1 0 0-16,-5 0-1 0,6 0-5 15,1 0-12-15,1 0 16 16,-4 17-7-16,-3-17 0 0,-6 0 4 0,7 0-4 15,3 12 3-15,2-12-5 16,-5 0-8-16,4 0 13 0,4 0-1 0,2 0 17 16,0 0-13-16,0 0 3 15,0 0-6-15,0 0-25 0,25 0 25 0,-25 0 1 16,26 0 0-16,-26 0 4 0,45 0-13 16,-28 0 12-16,-1 0 13 15,-1 0-20-15,-1 0 0 0,1 0 1 0,15 0-10 16,-17 0 10-16,3 0 2 0,2 0 2 15,4 0-7-15,24 0 7 0,-24 14-5 0,6-14-1 16,4 0 8 0,3 0-3-16,0 10 1 15,39-10 5-15,-33 0-11 0,6 0 11 0,-4 0-7 16,3 0 1-16,37 0-8 0,-45 0 3 0,-1 0 0 0,-3 0 7 16,-3 0 7-16,-1 0 5 15,21 0 12 1,-25 0-24-16,-3 0-4 0,1 0-2 0,2 0 3 0,23 13 4 15,-25-13-1-15,0 12 5 0,2-12 10 16,3 0 4-16,3 8 18 0,25-3 31 16,-28-5-36-16,0 4-10 0,1-1 13 0,0-1 9 0,19 3 15 15,-26-3-42-15,3 0-6 16,-2 0-4-16,0-2-2 0,1 1-2 16,20 3-12-16,-22-4 31 0,0 1-19 15,-2-1-3-15,2 0-5 0,16 1-40 0,-19-1 39 31,1 0 5-31,-4 0-4 0,0 0 8 16,0 0-6-16,16 0 6 16,-20 0-8-16,1 15 2 0,2-15 2 0,1 0-14 15,19 0 6-15,-19 0 0 0,7 0 1 0,2 0-5 16,3 0 1-16,-2 8 9 0,29-8 35 0,-26 0-34 16,-3 0-10-16,-2 0-11 0,1 0-5 0,20 0 32 0,-26 4 5 15,-2-4-11-15,-2 5-6 0,2-2-4 16,-2-1 15-16,11 3-10 15,-15-2 1-15,0-1-3 0,3-1-2 0,-3 0-6 16,20 2-31-16,-14-3 22 0,-2 0 13 16,3 0 0-16,1 0 7 0,-1 0 3 15,17 0-4-15,-16 0 5 0,-5 0-9 16,-1 0 10-16,2 0 1 0,11 0-8 16,-14 0 2-16,-1 18 4 0,2-18 1 0,1 0 5 15,16 0-36-15,-18 0 23 16,4 0-10-16,0 0 9 0,0 0 12 15,1 0-9-15,12 0 5 0,-14 0-5 0,-1 0 1 16,-4 0-4-16,-1 0 1 0,-5 0-2 16,-3 0 5-16,0 0 7 15,0 0-13-15,-2 0-18 0,0 0-78 0,0 0-441 16,0 0-43-16,0 0-257 0,0 0-338 16,0 0-459-16,0 0 288 0</inkml:trace>
  <inkml:trace contextRef="#ctx0" brushRef="#br1" timeOffset="104396.8667">3129 10513 1289 0,'-14'-8'240'0,"14"4"-27"16,0 4 62-16,0-4-43 0,0 4 7 16,0-1 23-16,0-1 320 0,0 2-247 15,0 0 26-15,0 0-17 0,0 0 12 16,0 0-39-16,0 0 229 0,0 0-260 15,0 0-31-15,0 0-44 0,0 0-19 0,0 0 80 16,15 0-176-16,-15 0-19 16,21 0-21-16,-6 0-11 0,21 0 2 15,-18 16-42-15,5-16-5 0,-1 0-2 0,0 0 7 16,-1 0-5 0,20 0-24-16,-28 0-52 15,-1 0-76-15,-3 0-133 0,-2 0-136 0,-2 0-686 0,-4 0 351 16,-1 0-43-16,0 0-211 0,0 0-1 31,0 0 274-31</inkml:trace>
  <inkml:trace contextRef="#ctx0" brushRef="#br1" timeOffset="104880.7868">3676 10311 1646 0,'1'0'108'16,"-1"-1"292"-16,0-2-112 0,0 2-41 16,0 1-11-16,0 0 18 0,0 0-48 15,0 0 50-15,0 0-191 0,0 0 35 16,0 0 11-16,0 0 54 0,-14 18 187 0,14-2-208 15,-11-16-43-15,11 22-42 0,0-7-18 16,0 4-7-16,-7 13 1 16,7-13-20-16,0-2-1 0,0-3 14 0,0 1 9 15,0-3 3-15,23 9 27 16,-23-11-36-16,17-1 7 0,-17-3-4 16,19 1-46-16,6 3-4 0,-11-8 25 15,-2 1 13-15,0-1-17 0,1 1 8 16,-4-1-16-1,8 4 48-15,-11-3-5 0,-4 2 10 0,0 1-9 0,-2 2 42 0,0 7 16 16,-22-5-62-16,22 0-21 0,-29 0-13 0,14 1 15 16,-4-1-8-16,-19 6-7 15,16-8-11-15,1-3 16 0,-5-2-16 16,10 0 15-16,-20-2-69 0,23-1-1 16,-4 0-35-16,4 0-63 0,2 0-38 15,6-17-107-15,-5 17-683 0,7-19 405 0,-2 19 1 16,5-19-31-16,0 19 16 15,0-31-431-15</inkml:trace>
  <inkml:trace contextRef="#ctx0" brushRef="#br1" timeOffset="105179.7822">3595 10339 1450 0,'0'0'121'0,"0"0"111"0,0 0 434 16,0 0-293-16,0 0 35 0,0 0 106 0,0 0 28 15,0 0-28-15,0 18 337 0,19-18-494 16,-19 15-65-16,32-15-80 15,-7 0-94-15,33 0-55 0,-25 0-71 16,2 0-106-16,1 0-167 0,-3-17-135 16,-5 17-318-16,13-15-1331 0,-29 15 807 15,-7 0 324-15</inkml:trace>
  <inkml:trace contextRef="#ctx0" brushRef="#br1" timeOffset="131501.3859">22589 1617 1428 0,'0'0'124'0,"0"0"32"16,0 0 54-16,0 0 4 0,0 0-54 0,0 0 144 15,0 0-159-15,0 0 47 16,0 0 36-16,0 0 54 0,0 19 30 0,-15-6 224 15,15-13-334-15,0 21-80 0,-17-12-32 16,17 3-9-16,-14 16 24 16,2-16-79-16,12 3-11 0,-7-1 20 0,7-2-56 15,0 1 21-15,0 8-9 0,0-11 25 16,0 0-45-16,24 1 8 0,-24-3 12 16,23 2-17-16,2 6-4 0,-11-8 26 15,-1 0-13-15,1 1 22 0,-2-2 11 16,7 10-36-16,-11-12-5 15,-3 3 26-15,-5 1-5 0,4-1 22 0,-4 1 16 16,0 8 18-16,0-8-2 0,-26-1-15 16,26 1 24-16,-24-2-25 15,24-2-43-15,-49 5-7 0,28-5 39 0,4-3 6 16,-2 1-16-16,3 0-38 0,-14 3-15 0,18-6-5 16,2 0-99-16,5 0-235 15,0 0-200-15,3-19-139 0,2 0-934 16,0 19 972-16,0-25 180 0</inkml:trace>
  <inkml:trace contextRef="#ctx0" brushRef="#br1" timeOffset="131783.5485">22603 1642 1253 0,'0'0'115'0,"0"0"73"0,0 0 52 16,0 0 35-16,0 0 145 15,0 0-174-15,0 0 79 0,22 0 74 16,-22 0-1-16,34 0 122 0,-17 0-467 0,2 0-51 0,3 17-28 15,2-17-206-15,3 0-185 0,20 0-1178 16,-26 0 709-16,-6 0 202 0</inkml:trace>
  <inkml:trace contextRef="#ctx0" brushRef="#br1" timeOffset="137258.6925">23440 1685 1638 0,'0'0'78'0,"0"0"76"0,0-4 329 15,0 4-254-15,0 0-5 0,0 0 1 16,0 0 32-16,-18 0 20 0,18 0 180 16,0 0-265-16,0 0 3 0,-14 0 3 15,14 0-15-15,0 0 70 0,0 0-180 16,0 0 21-16,0 0 3 0,0 0 115 15,0 0 27-15,0 0 155 0,0 0-252 16,0 0-77-16,0 0 23 0,0 0-20 16,21 0 46-16,2 0-52 0,-10 0-20 15,6-12 14-15,1 12-39 0,4 0 12 16,25 0-22-16,-22-10-5 0,-1 2-40 0,4 8 32 16,-2-7 15-16,30 2 18 0,-32 0-23 15,2 1-6-15,-4 2 11 16,3 1-17-16,-4-5-14 0,17 2 20 15,-23 2 10-15,0 0-13 0,-1 1 16 0,1 1-10 16,15 0 26-16,-15 0-50 0,0 0 36 16,5 0-5-16,0 0-31 0,3 0 40 15,28 0-21-15,-25 0 2 0,2 0 3 16,-4 0-3-16,2 0 1 0,19 0 23 16,-25 0-36-16,-1 0 7 15,0 0 16-15,-2 0-17 0,2 0 25 0,20 0-32 16,-19 0 21-16,0 0-5 0,0 18 3 0,5-18 2 15,27 0-38-15,-25 0 39 16,2 0-15-16,1 0 7 0,-1 0 8 16,3 0 11-16,22 0-16 15,-28 0-15-15,-2 0-20 0,-2 0 29 0,0 0 13 0,20 0 2 16,-21 0-5-16,1 0-6 0,1 0 29 16,2 0-10-16,2 0-11 0,32 0-21 15,-30 0 8-15,3 0 2 0,0 0 15 16,-2 0-16-16,30 0 3 0,-32 0-17 15,1 0 25-15,-2 17 2 16,0-17-2 0,-2 0-1-16,30 0-49 0,-30 0 30 0,0 0 9 0,0 0 20 0,2 0-5 0,28 0 5 15,-28 0-31-15,0 0 16 16,2 0-10-16,-1 0 9 0,1 19 20 0,28-19-19 16,-28 0-9-16,-5 0-9 0,3 0 17 15,-2 0 8-15,25 0-20 0,-29 0 11 16,2 0-1-16,-1 0 0 0,1 15 12 15,0-15-13-15,31 0 5 0,-27 0 2 16,3 0-8-16,-1 0 4 0,1 0-6 16,35 0 8-16,-38 0-8 0,0 0 1 15,-2 0-4-15,-4 0 1 0,-3 0-2 0,16 0 15 16,-23 0 5-16,-2 0-8 16,1 0-1-16,-3 0-14 0,7 0-8 15,-7 0-8-15,0 0-27 0,-1 0-4 0,2 0-29 16,3-20 12-16,7 20-30 15,-11 0 96-15,-2 0-22 0,0 0 24 16,-2 0 12-16,1 0-8 0,-6 0-7 0,0 0 11 16,0 0-17-16,0 0 23 0,-25 0 3 15,2-17 4-15,6 17-21 16,-1 0 0 0,0-14 1-16,2 14 0 0,-18-12-3 0,14 4-22 15,1 8 70 1,0 0-62-16,-2-9 19 15,-2 9 31-15,-23-7-37 0,21 7 48 16,-2 0-41-16,0 0 27 0,-1 0-28 0,-28 0-40 16,28 0 27-16,-3 0 6 0,0-16 42 15,1 16-35-15,-32 0 38 0,30 0-45 0,-1 0 38 16,1 0-64-16,-2 0 39 0,4 0 14 16,-27 0 19-16,28 0-29 0,1 0-7 15,1-14 23-15,0 14-8 0,-22 0-53 16,24 0 26-16,-1 0-16 0,1 0 53 15,-2 0-16-15,1 0-26 0,-28 0 59 16,28 0-61-16,-2 0 39 0,2 0-23 16,-1 0-32-16,-2 0 37 0,-28 0-40 0,28 0 50 15,-5 0 10-15,4 17-38 0,2-17 73 16,-35 0-76-16,36 0 35 16,0 0-24-16,0 0 32 0,2 0 5 15,-18 0-16-15,24 0-16 0,3 0-21 16,-3 0 31-16,4 0-25 15,0 17 8-15,-15-17 34 0,13 0 11 0,0 0-23 16,2 15-42-16,-4-15 51 0,-16 0-51 16,16 0 22-16,-1 0-7 0,2 0 6 0,-2 0 26 0,1 0-3 0,-18 0 1 0,16 0 1 0,2 0 6 15,1 0-8-15,-1 0-11 16,-15 14-28-16,19-14 72 16,2 0-62-16,-3 0-1 0,5 0 9 0,0 0-23 0,-10 0 47 15,8 19 18-15,3-19-19 0,-1 0-19 16,-4 0 2-16,-14 0-14 0,15 0 24 15,-3 0 14-15,3 0-18 0,-6 0 0 0,2 0-8 16,-17 0 3 0,18 0 18-16,-1 0-6 0,2 0-34 0,-2 0 12 0,-18 17 7 0,20-17 22 15,0 0-23-15,-1 0 16 16,1 13-7-16,0-13 1 0,-14 9 31 16,15-9-58-16,-1 7 1 0,0-7-6 0,-3 0 33 15,-18 0 29-15,17 0-17 0,2 0-34 16,-4 0 38-16,3 0-32 0,1 0-9 15,-21 0 12-15,22 0 5 0,-2 0 14 16,2 0-11-16,-1 0 4 0,-13 0 3 16,18 0 17-16,0 0-37 0,-1 0 9 15,3 0 1-15,2 0-18 0,-9 0 34 16,9 0-3-16,0 0-5 0,1 0-15 16,1 0-18-16,-5 0 45 0,7 0-17 15,1 0 53-15,1 0-74 16,1 0-3-16,-1 0 40 0,-5 0-48 0,3 0 63 15,0 0-55-15,-3 0 45 0,-1 0 7 0,-11 0-34 16,11 0-10-16,2 0 10 0,0 0 24 16,0 0-15-16,2 0 7 0,3 0 68 15,2 0-22-15,0 0-37 0,0 0-8 16,0 0 18-16,0 0 31 0,0 0-37 16,0 0-55-16,0 0 33 0,0 0-32 15,0 0-3-15,0 0-25 0,0 0 59 16,0 0 1-16,-20 0-3 0,20 0 28 15,-18 0-15-15,18 0 31 0,0 0-7 0,0 0 8 16,0 0 8-16,0 0-36 16,0-19 29-16,0 19-29 0,18 0 4 0,-18 0-16 15,15-17 8-15,4 17-62 0,-19 0 49 16,23 0 11-16,-8 0 18 0,1 0-25 16,1 0 7-16,19 0-21 0,-15 0 24 15,2 0-5-15,2 0-4 0,2 0-7 16,29 0-7-16,-26 0 14 0,3 0-13 15,-1 0 15-15,-1 0-4 0,-1 20-7 16,23-20 8-16,-29 0 2 0,0 0 3 16,-3 0-4-16,-1 0 4 0,21 0-6 15,-22 0-19-15,2 0 30 0,1 0-18 16,0 0 26-16,2 0 2 0,25 0-72 16,-24 0 40-16,-2 0-3 0,3 0 15 15,-1 0 5-15,23 0-4 0,-27 0 11 16,0 0-1-16,2 0-19 0,-3 0 25 15,1 0-10-15,20 0-4 0,-20 0 14 0,2 0-26 16,0 0 4-16,0 0 18 0,27 0-45 16,-25 0 29-16,1 0-2 0,-3 0-10 15,-1 0 29-15,0 0-20 0,16 0 11 16,-20 0-25 0,-3 0 11-16,-1 0 18 0,-1 0-33 15,12 0 58-15,-16 0-46 0,2 0 20 16,0 0-38-16,0 0 17 0,5 0 14 15,15 0 10-15,-15 0-8 0,2 0-8 0,1 0 27 16,0 0-30-16,21 0 14 0,-19 0-21 0,-1 0 25 16,1 0-20-16,-3 0 5 0,4 0 6 15,16 0-22-15,-17 0 16 0,-4 0-3 0,3 0 22 16,2 0 2-16,19 0-27 16,-20 0-6-16,-3 0-16 0,4 0 20 15,1 0-24-15,-4 0 22 16,18 0 14-16,-22 0 52 0,2 0-47 15,-2 0 1 1,1 0-11-16,9 0-17 0,-14 0 21 0,0 0-2 16,3 15-3-16,-1-15 2 0,1 0 8 0,15 0-9 0,-14 0 11 0,-1 0-12 15,1 0 22-15,0 0-31 0,16 0 28 0,-16 0-32 16,0 0 44-16,-1 0-29 0,3 0-16 16,-2 0 27-16,18 0-2 0,-16 0 7 15,0 0-9-15,4 0-14 16,1 0 6-16,21 18-39 15,-18-18 33-15,0 0 28 0,2 0-34 16,-3 0 87-16,-2 0-63 0,17 0-18 16,-21 0-15-16,-4 0 44 0,-4 0-37 15,-3 0 40-15,5-17-36 0,-6 17 29 0,-3 0-34 0,-3 0 18 16,2 0 20-16,0 0-37 0,4 0 19 16,-3 0 12-16,1 0 13 0,4 0-37 15,4 0 28-15,9 0-92 0,-8 0 81 16,-1 0-5-16,-1 0 6 0,0 0 33 0,1 0-41 15,5 0 28-15,-13 0 6 0,4 0 10 16,-4 0-6-16,-2 0-11 0,0 0 9 16,-2 0-30-16,1 0 12 0,3 0-13 0,-2 0-11 15,2 0 11-15,8 0-15 16,-7 0 11-16,1 0 0 0,1 0-4 0,2 0 4 16,4 0-45-16,-8 0 1 15,1 0-87-15,2 0-54 0,-4 0-171 0,0 0-160 16,-3 0-1109-16,-1 0 531 0,0 0-20 15,0 0 330-15</inkml:trace>
  <inkml:trace contextRef="#ctx0" brushRef="#br1" timeOffset="157342.1297">23408 9019 920 0,'0'0'177'0,"0"0"-31"15,0 0 61-15,0 0-15 0,0 0 44 16,0 0 194-16,0-11-257 0,0 11-20 16,0 0 17-16,0 0 31 0,0 0 9 15,0 0 238-15,0 0-231 0,0 0-12 0,0 0 9 16,0 0 1-16,0 0 151 0,0 0-241 15,0 0-1-15,0 0-26 16,0 0 19-16,0 0 19 0,0 0 214 0,0 0-161 16,0 0 1-16,0 0-42 15,0 0-7-15,0 0 61 0,0 0-119 16,0 0-16-16,0 0 2 0,0 0-18 0,0 0 1 16,0 0 28-16,0 0-38 0,0 0-17 15,0 0 7-15,0 0-13 0,0 0 21 16,18 0-27-16,-18 0-5 15,0 0-10-15,25 0 0 0,-25-20-12 16,37 20 20 0,-25 0-6-16,2-17 4 0,-2 17-4 15,-2 0-2-15,8-8 12 0,-13 8-8 0,0 0 5 0,3 0 10 16,-4 0-1-16,1 0-2 0,6 0-1 0,-3 0-30 16,5 0 19-16,-1 0-4 0,5 0 6 15,15 0 1-15,-14 0 3 0,2 0-2 0,0-19-8 16,-3 19 8-16,-1 0-10 15,9 0 6-15,-14 0-2 0,-4 0-5 0,2 0 11 16,-5 0 14-16,4 0 61 0,-6 0-30 16,-2 0-5-16,4 0-18 15,1 0-10-15,1 0-10 0,10 0-15 32,-4 0 4-32,5 0 6 0,1 0-2 15,2 0 5-15,23 0-14 0,-22 0 1 16,-1 0 6-16,0 0 6 0,-4 0 12 0,0 0-11 0,8-13 12 0,-17 13-39 0,0 0 24 15,-3 0-10-15,0 0 16 0,4 0-3 0,-5 0-12 16,3 0-3-16,0 0 17 0,-1 0 8 16,3 0-9-16,13 0-2 15,-8 13-14-15,3-13 13 0,-1 0-5 0,2 0 8 16,16 0-32-16,-16 0 13 16,0 0-4-16,-3 0 28 0,-3-15-20 0,3 15 1 15,1 0 5-15,-8 0 7 0,-1-12 3 16,-4 12-8-16,3 0-6 0,2 0 20 15,-3 0-11-15,3 0 5 0,2 0 15 16,2 0-21-16,3 0 2 0,18 0-15 0,-14 0 4 16,4 0 12-16,-2 0-1 15,0 0 3 1,20 0-8-16,-21 0-1 0,-2 0-16 16,0 0 16-16,1 0 5 15,-3 0-10-15,14-18 11 0,-16 18-7 0,-3 0 7 0,-2 0 7 0,1 0 2 16,6-11 3-16,-7 11-16 0,2 0 25 0,-2 0 6 15,3 0-11-15,2 0 17 16,17 0-15-16,-14 0-24 0,3 0-10 0,-2 0 8 16,4 0-5-16,20 0 10 0,-22 0-5 15,0 0 9-15,-2-19-11 0,-3 19 3 16,1 0 3-16,6 0 4 0,-13 0 6 0,-1 0-11 16,1 0-4-16,-3 0 13 0,9 0 27 15,-7 0-8-15,4 15-7 0,-2-15-2 16,3 0-19-16,1 0 2 0,19 0-30 15,-10 0 32-15,-5 0-4 16,6 0 6-16,0 0 3 0,21 0-22 0,-23 0 34 16,-1 0-19-16,-4 0-6 0,2 0 7 0,-5-10-25 15,4 10 20-15,-9 0 13 16,-2 0-8-16,-3 0-9 0,5 0 11 16,8 0-22-16,-3 0 15 0,1 0 4 0,3 0 11 15,-2 0-15-15,5 0 7 16,18 0-27-16,-19 0 2 0,0 0 16 15,2 0 1-15,-4 0-5 0,20 0 20 0,-24 0-11 16,2 0 12-16,-1 0-17 0,-1 0 5 16,-1 0 3-16,13 0 21 0,-14 0-24 15,1 0 0-15,1 0-22 0,0 0 28 16,17 0-14-16,-14 0 7 0,-1 0-2 16,3 0 14-16,0 0-17 0,2 0 12 15,19 0-5-15,-19 0 0 0,0 0-26 0,3 0-23 16,-1 0-9-16,16 0-66 15,-20 0 98-15,-2 0 15 0,-1-14 12 16,-1 14 8-16,-3 0-22 0,4 0 11 16,-7 0 2-16,-2 0 5 0,5 0-3 15,-1 0-1-15,6 0 0 0,-5 0-7 16,2 0 6-16,0 0-5 0,1 0-5 16,-1 0 5-16,19 0-8 15,-12 0 3-15,1-15 5 0,-6 15-5 0,1 0-24 0,9 0 25 16,-16 0 6-16,-3 0 27 15,1 0-25-15,-5 0-1 0,3 0-1 0,0-5 10 16,1 5-2-16,-3 0-23 0,5 0-11 16,-3 0-21-16,13-5-11 15,-12 5 48-15,-1 0 14 0,0-3-22 0,-1-1 6 16,-1 4 2-16,-3 0 6 0,0 0-2 16,-21 0 12-16,-21 0 17 15,23 0-27-15,-1 0 26 0,2 0-6 16,-19 19 48-16,20-19-38 0,-3 0 8 0,5 13-5 15,-4-13-7-15,-14 9 12 0,15-9-31 16,0 0 9-16,-5 7-5 0,6-7 5 16,-8 6-13-16,-19-2-4 0,23-4-1 15,-2 4 18 1,2-4-8-16,2 1 0 0,-20 0-1 0,24-1-11 16,-4 0 10-16,0 0-3 0,0 0 0 15,-1 0 4-15,-16 0-8 0,14 0 10 0,2 15 2 16,-1-15 0-16,1 0-6 0,-23 0-7 15,23 0-5-15,0 0 13 0,-3 0 5 16,1 0-5 0,1 0 2-1,-17 0-15-15,21 0 12 0,-2 0 0 16,4 0 8 0,-1 0 4-16,-7 0-16 0,14 0 30 15,-4 0-30-15,0 0-2 0,2 0 9 0,-1 20-33 0,-17-20 31 16,14 0 1-16,0 0-5 0,0 0-3 0,-3 0 5 15,-14 0 2-15,19 12 5 0,-3-12-4 16,3 0 5-16,-1 0-5 0,1 8 4 0,-8-3-13 0,10-5-11 16,3 4 16-16,-1-4-2 15,-1 2 15-15,-5 1 17 0,7-3-24 0,0 0-2 16,-3 0-17-16,-1 0 17 0,2 0-4 0,-16 0-1 0,12 0-1 0,-1 0 2 16,1 0 11-16,-3 0-7 0,-11 0 16 15,13 0-19-15,0 0-5 0,2 0 9 16,0 0-3-16,3 0 2 0,-13 0 1 0,12 0-5 15,1 0 7-15,0 12-6 0,0-12-1 16,-10 0-67-16,10 0 35 0,-1 0-2 16,-1 0 33-16,1 0-2 0,-4 0-3 15,-11-14 11-15,11 14 5 0,-4 0 1 16,3 0-2-16,0 0-10 0,-17 0-10 16,16 0 10-16,-3 0 0 0,1 0 5 15,10 0-7-15,-6 0 0 0,-7 0 4 16,9 0 6-16,5 0 7 0,1 15-11 15,1-15 6-15,-15 0-13 0,13 0 9 16,-3 0 1-16,-2 0 2 0,1 0-12 0,-2 0 2 16,-11 0-8-16,10 0 11 15,1 0-12-15,-1 0 16 0,2 0-4 0,-12 0 0 16,14 0 4-16,-1 0 1 0,3 0-2 16,-1 0 17-1,0 0-24-15,-5 0 8 0,8 0-7 16,1 0 5-16,-1 0-13 0,1 0 2 15,-6 0-46-15,5 0 19 0,1 0 10 16,1 0 11-16,-4 0 6 0,2 0 1 0,-12 0 11 16,7 0-3-16,0 0 18 0,-3 0-16 0,2 0 15 31,-12 0-10-31,10 0-12 0,3 16-8 0,0-16 16 0,0 0 1 16,0 0 8-16,-13 0-15 0,13 0 3 0,0 0 1 15,-1 0 4-15,-1 0-17 0,-13 0 5 16,15 0 2-16,-4 0 10 0,3 0-2 15,-4 0 2-15,2 0 9 0,-19 0-20 16,18 0 8-16,1 0 4 0,-1 17 3 16,1-17-5-16,-12 0-13 0,17 0 4 15,-1 0 5-15,2 0-1 0,2 0 2 0,-3 0-1 16,-6 0 3-16,8 0-6 0,-2 0-1 16,1 0 0-16,0-15-3 0,-11 15 4 15,10 0 3-15,-2 0 4 0,0 0 0 16,-1 0 2-1,-12 0 2-15,0 0-1 0,2 0-7 0,12 0 2 16,1 0 0-16,2 15 8 0,1-15-12 16,2 0 0-16,-3 0-4 0,4 0-11 15,4 0 27-15,0 0-4 0,-2 0-3 0,2 0 23 16,0 0-36-16,0 0 23 0,0 0-10 16,-3 0-7-16,1 0 8 0,0 0 16 15,-2 0-11-15,0 0-4 0,0 0-19 16,-1 0 19-16,-5 0-8 0,7 0-2 15,-1 0 6-15,2 0-1 0,-1 0 18 0,3 0 0 16,-2 0 26-16,2 0-15 16,0 0 6-16,0 0 4 0,0 0 1 15,0 0 21-15,14 0-47 0,-14 0-9 0,0 0-8 16,0 0 4-16,0 0 3 0,0 0 16 16,0 0-7-16,0 0-15 0,0 0 0 15,0 0-10-15,0 0-1 0,0 0 17 16,0 0-1-16,0 0 7 0,0 0-8 15,0 0-3-15,0 0-6 0,0 0 13 16,0 0 3-16,0 0 3 0,0 0-7 0,0 0-11 16,0 0-1-16,0 0-8 15,0 0 1-15,0 0-76 0,0 0-111 16,0 0-749-16,0 0 155 0,0 0-287 16,0 0-239-16,0 0 37 0</inkml:trace>
  <inkml:trace contextRef="#ctx0" brushRef="#br0" timeOffset="173619.8348">12414 13396 1794 0,'13'-16'218'0,"-13"16"-12"15,0 0 46-15,0-13-9 0,0 13 42 16,0 0 31-16,0 0 359 0,0 0-370 0,0 0-29 15,0 0-33-15,0 0 13 16,0 0 221-16,0 0-211 0,21 15 22 16,-21-15-38-16,20 0 2 0,-9 0-66 0,20 0 80 15,-8 0-175-15,6 0-20 0,2 0-29 16,6 0-3-16,52-17 5 0,-39 2-41 16,5 15 6-16,4-17-2 15,2 17-9-15,7-19 7 0,66-4-13 16,-69 10 14-16,2 3-8 0,-3-1-7 15,-8 3 3-15,45-7-7 0,-60 13 9 16,-3 0 6-16,-7 1 0 16,-2 1-4-16,-8 0 3 0,12 0-14 0,-22 0 4 0,-3 0-11 15,-2 0 5-15,-6 0-19 0,2 0-84 16,-2 0 55-16,0 0-15 0,0 0-14 16,0 0-117-16,0 0-138 0,-20 0-676 15,20 0 274-15,0 0-110 0,0 0-194 16,-11 0-66-16</inkml:trace>
  <inkml:trace contextRef="#ctx0" brushRef="#br0" timeOffset="174180.7838">13771 12988 1326 0,'0'-3'117'0,"0"-2"98"15,0 0 97-15,7-5 446 0,-7 8-368 16,0 1 23-1,0-2-27-15,0 3 33 0,0 0 177 0,0 0-377 0,0 0-40 16,0 0-28 0,-17 0 62-16,17 0 27 0,0 20 305 0,0-20-297 0,-10 18-11 15,10-6-23-15,0 5 32 0,-9 32 233 16,2-20-315-16,4 5-68 16,-1 4-68-16,4 7-28 0,-2 2 0 0,2 42 0 15,0-47 0-15,0 2 0 0,0-5 0 0,0 0 0 16,18 20 0-16,-18-32 0 15,0-3-117-15,17 0-130 0,-17-11-151 16,0-1-222-16,12-5-872 0,-5-7 536 0,0 0-6 16,-3 0-94-16,8-29 62 15</inkml:trace>
  <inkml:trace contextRef="#ctx0" brushRef="#br0" timeOffset="174676.3293">13738 12964 738 0,'0'-8'35'16,"0"1"70"-16,0 0 97 0,0 2 80 0,0-2 32 15,0-1 218-15,0 8-319 0,0-2-27 16,0 1 10-16,0 1 66 0,0 0 389 15,0 0-236-15,0 0-3 0,0 0-46 16,0 18-14-16,0-18-97 0,0 13 102 16,0-13-245-16,24 0-2 0,-24 10-29 15,25-10-16-15,10 12 42 16,-14 3-84-16,0-6-16 0,2 4-17 16,0-1-2-16,2 1 7 0,22 17 4 15,-25-14-4-15,-1-3 10 0,0 0-12 16,-6-1 10-16,12 11 7 0,-17-14 2 0,-2 0-11 15,-3 1 7-15,-3 0 11 0,-2 1 6 0,0 8 41 0,0-7-32 16,0 1-11-16,-23 0 23 16,23 1-23-16,-42 18 25 0,21-13-29 15,-1 2 24-15,-1 3 10 0,-3-2 3 16,1 3 23-16,-25 24 54 0,28-23-76 16,-1-7-28-16,1 4-15 0,6-5 0 0,-13 14 2 15,20-19-6-15,0 1-7 0,4-3-3 16,3-4-8-16,0 1 0 0,2 2-46 15,0-6-42-15,0-4-100 0,0 0-134 0,0 0-136 16,0 0-1019-16,20 0 599 16,-20-18-190-16,18 18 58 0,-5-17 234 15</inkml:trace>
  <inkml:trace contextRef="#ctx0" brushRef="#br0" timeOffset="175225.6704">14041 12826 1132 0,'0'0'122'0,"0"0"91"15,0 0 83-15,0 0 347 0,0 0-362 16,0 0 25-16,0 0 64 0,0 0 97 16,0 0 14-16,0 24 333 0,0-24-495 0,0 17-15 15,0-17 22-15,0 24 20 0,18 14 219 16,-18-13-367-16,0 6-24 0,0 5 6 15,10 6-3-15,-10 59 149 0,0-43-240 16,0 3-37-16,8 2-33 0,-8 0-16 16,0-4 0-16,4 44 0 0,-4-59 0 31,2-4 0-15,0-11-42-16,-1-2-92 0,1 9-526 0,-2-24 80 15,0-3-141-15,2-3-295 0,0-4-243 0,-2-2-55 0,0-26-638 0</inkml:trace>
  <inkml:trace contextRef="#ctx0" brushRef="#br0" timeOffset="175745.3113">14072 13122 1539 0,'-7'0'111'16,"3"0"323"-16,2 0-105 0,2 0-14 16,0 0 21-16,0 0 54 15,0 0 336-15,0 0-445 0,0 0-56 0,0 0-52 16,0 0 12-16,25 0-58 0,15 0-13 15,-13 0-113-15,12 0-8 0,5 0-1 16,12 0 36-16,81 0-19 0,-60-17-18 16,10 17 11-16,1 0-20 0,-1-16 23 15,1 16 23-15,61-10-22 0,-87 10-41 16,-12 0 3-16,-12 0-36 0,-7-7-27 16,-1 7-318-16,-30 0 17 0,0 0-177 15,-23 0-189-15,23 0-219 0,-38 0 114 0</inkml:trace>
  <inkml:trace contextRef="#ctx0" brushRef="#br0" timeOffset="177407.6522">15190 13116 620 0,'-8'0'140'0,"8"0"20"0,-6 0 76 15,6 0 32-15,-5 0 16 0,5 0-29 16,-2 0 127-16,2 0-250 0,0 0 1 0,0 0 10 16,0 0 41-16,0 0 245 15,0 0-200-15,0 0 11 0,0 0-1 0,0 0 15 16,0 0-28-16,0 0 107 15,0 0-218-15,0 0-8 0,0 0-17 16,0 0-18-16,0 0 26 0,0 0 141 0,0 0-71 16,0 0 0-16,0 14-1 0,0-14-6 15,0 42 199-15,0-23-170 0,0 7 23 16,0 3-42-16,0 5 24 0,0 2-25 16,0 49 166-16,0-39-204 0,0 3-40 15,0 0-46-15,17-1-32 0,-17 45-14 16,0-53 0-16,0 2 0 0,12-2 0 0,-12-5 0 15,9-2 0-15,-2 23 0 16,-1-33 0-16,0 0 0 0,-3-4 0 16,0-3 0-16,4 4 0 0,-5-12 0 15,0-2 0-15,-2-3 0 0,0 1 0 16,0-4 0-16,0 0 0 0,0 0 0 0,0 0 0 16,0 0 0-16,0 0 0 0,0 0 0 15,0 0 0-15,0 0 0 0,0 0 0 16,0 0 0-16,0 0 0 0,0 0 0 15,0 0 0-15,0 0 0 0,0 0 0 0,0 0 0 16,22 0 0 0,-22 0 0-16,24 0 0 0,-5 0 0 15,2 0 0-15,34 0 0 0,0 0 0 16,7 16 0-16,-34-16 0 16,-2 14 0-16,-2-14 0 0,-1 13 0 0,-4-13 0 15,7 11 0-15,-15-11 0 0,-6 0 0 0,-3 7 0 16,-2-7 0-16,0 7 0 0,-28-4 0 15,28 1 0-15,-35 4 0 0,8 1 0 16,-4 1 0-16,-39 14 0 0,28-7 0 16,-1 2 0-16,2 0 0 0,-3 4 0 15,-33 20 0-15,44-23 0 0,3 3 0 16,4-3 0-16,7-4 0 0,4-3 0 16,1 6 0-16,14-13 0 0,0 1 0 15,0-7 0-15,34 0 0 0,15 0-75 16,-15 0-28-16,4 0-23 15,9 0-7-15,3-21 16 0,2 21 50 16,46 0-5-16,-51-13 58 0,-6 13 0 0,-7 0 8 0,-8 0 9 16,5 0 9-16,-25 0-8 15,-2 24 15-15,-4-24 18 0,0 15 18 0,0-15 13 16,-34 14 21-16,1 1-54 0,15-15 13 16,1 12 13-16,-1-12 4 0,-9 8 86 15,15-2-103-15,12-6-16 0,-13 0-32 0,13 0 0 16,0 0 0-16,-6 0 0 15,6 0 0-15,0 0 0 0,0 0 0 0,0 0 0 16,17 0 0-16,-17 0 0 16,0 0 0-16,0 20 0 0,14-20 0 0,-14 0 0 15,0 19 0-15,0-2 0 0,0-6 0 16,8 0 0-16,-8 1 0 0,6 17 0 16,-6-15 0-1,5 2 0-15,-4 4 0 0,4 2 0 0,-3 0 0 0,1 30 0 16,-3-22 0-16,4 6 0 0,-3 2 0 15,3 2 0-15,3 42 0 0,-3-36 0 16,4 0 0-16,-4 2 0 0,3-2 0 16,-1-1 0-16,9 38 0 0,-9-45 0 15,2-4 0-15,0-5 0 0,2-4 0 16,7 18 0-16,-9-25 0 0,0-2 0 16,0-1 0-16,-2-1 0 0,-3-6 0 15,6 7 0-15,-7-9 0 0,0-3 0 16,-2-3-52-16,0 0-197 0,0-21-1083 0,0 21 111 15,0-26-353-15,-20 26 87 0,20-30 210 16</inkml:trace>
  <inkml:trace contextRef="#ctx0" brushRef="#br0" timeOffset="179293.0077">12387 13376 924 0,'0'-1'212'0,"0"1"-9"16,0 0 69-1,0 0-46-15,0 0 26 0,0 0 9 0,0 0 310 16,0 0-256-16,0 16 10 0,0-16 21 0,0 0 22 15,0 0-52-15,0 10 199 0,0-10-306 16,0 0-9-16,0 0-4 16,0 0 530-16,0 12-483 0,0-4-26 15,0 12 212-15,0-7-207 16,-18 5 25-16,18 7-69 0,0 5-34 16,0 39-70-16,0-30-74 0,0 6 0 15,0 4 0-15,0 1 0 0,0-1 0 0,0 47 0 63,0-48 0-48,0-4 0-15,0-1 0 0,0-4 0 0,0 29 0 0,0-42 0 0,0-1 0 0,13-4 0 0,-13-5 0 32,0-5 0-32,7 3 0 0,-7-11 0 0,0-1 0 0,6-2 0 0,-6 0 0 0,0 0 0 15,0 0 0-15,0 0 0 0,0 0 0 0,0 0 0 0,0 0 0 0,0 0 0 0,0 0 0 0,0 0 0 0,0 0 0 16,0 0 0-16,0 0 0 0,0 0 0 15,0 0 0-15,0 0 0 0,0 0 0 16,0 0 0-16,0 0 0 0,0 0 0 16,-19 0 0-16,19 0 0 0,0 0 0 15,-16-17 0-15,5 17 0 0,11 0 0 0,-15 0 0 16,7 0 0-16,-1 0 0 0,-14 0 0 16,12 0 0-16,-3 0 0 0,1 0 0 15,0 0 0-15,-9 17 0 16,12-17 0-16,-5 23 0 0,3-23 0 15,1 23 0-15,0-8 0 0,-11 16 0 16,11-13 0-16,-1 1 0 0,3-1 0 0,-1 2 0 16,-7 21 0-16,8-21 0 0,5 2 0 15,-4-1 0-15,5 0 0 16,0 0 0-16,3 15 0 0,0-17 0 0,0 0 0 0,0-1 0 16,20 0 0-16,2 15 0 15,-22-16 0-15,26 2 0 0,-10-2 0 0,3 2 0 16,-1-2 0-16,20 16 0 0,-17-17 0 15,-1-1 0-15,2 0 0 0,1-2 0 16,22 9 0-16,-23-14 0 0,5 0 0 16,-2-1 0-16,4 0 0 0,0-1 0 15,30 3 0-15,-28-6 0 0,-1-1 0 16,-1-2 0-16,-2 0 0 0,18 0 0 16,-23 0 0-16,-1 0 0 0,-4-24 0 15,2 24 0-15,-4-22 0 16,18-4 0-16,-18 12 0 0,-4-2 0 0,2 0 0 15,-4-1 0-15,12-15 0 0,-15 15 0 0,-2 3 0 16,1-2 0-16,1 1 0 0,0 1 0 16,3-16 0-16,-9 17 0 15,2-3 0-15,-2 4 0 0,2-3 0 16,-2-16 0-16,0 16 0 0,0 1 0 0,0-3 0 16,0 0 0-16,0 2 0 0,0-16 0 15,-19 14 0-15,19 0 0 0,0 3 0 16,-17-3 0-16,-1-12 0 0,18 15 0 15,-16 0 0-15,4 1 0 16,2-1 0-16,-1-2 0 0,-19-13 0 0,15 17 0 0,1-2 0 16,0 0 0-16,3-1 0 0,-11-10 0 15,13 15 0-15,2-5 0 0,-2 4 0 16,0-2 0-16,-2 5 0 16,-14-5 0-16,9 8 0 0,1-4 0 0,-3 6 0 15,2-5 0-15,-20-1 0 0,22 5 0 16,-1-4 0-16,-3 3 0 0,1 1 0 15,2-2 0-15,-7 0 0 0,11 3 0 16,2-2 0-16,-3 4 0 16,3 1 0-16,-7-4 0 0,7 2 0 0,-1 2 0 15,0 0 0-15,1 0 0 0,1 0 0 16,-13 0 0-16,8 27 0 16,2-12 0-16,1-15 0 15,0 31 0-15,-5 4 0 0,5 17 0 0,10-26 0 16,0-12-106-16,0 1-149 0,0-3-216 15,24 8-1136-15,-10-10 532 0,-14-1-187 16,18 1-49-16,-18-4 238 16</inkml:trace>
  <inkml:trace contextRef="#ctx0" brushRef="#br0" timeOffset="180097.4064">12324 14661 1752 0,'0'0'107'16,"0"0"73"-16,0 0 48 15,0 13 356-15,0-13-305 0,-11 0 53 0,11 0 24 16,0 0 51-16,0 0-39 16,0 0 191-16,0 0-359 0,0 0-1 0,0 0 12 15,0 0 9-15,0 0 212 0,0 0-239 16,0 0-50-16,0 0 80 15,0 0-183-15,0-20-30 0,0 20 8 16,0-15-23-16,0 0 10 0,0 3 0 16,0 1 0-16,0-1-6 0,18 3-5 15,-18-9 3-15,22 9-3 0,-22 1 17 0,15 1-19 16,-15-2 4-16,28-3 5 0,-19 7 11 16,0 1-9-16,-3 1-16 15,1 3 18-15,2 0-12 0,0 0 15 0,-5 0-18 16,1 19 11-16,-1-19 5 15,4 19-10-15,0 3 13 0,-3-11-8 0,1 5 5 16,-2-1-6-16,4-2 7 0,-4 0-6 16,8 15-1-16,-6-17 6 0,1 1 1 15,2-3-4-15,-2-1 5 0,11 8-10 16,-7-14 6-16,1 1-6 0,-6-3 8 16,5 0 3-16,3 0-13 0,8-21-11 15,-10 21 11-15,-4-17-11 0,1 17-1 16,3-25 16-16,-1 0-14 0,-7 14 5 15,-4-2 0-15,2 0 10 0,-2 3-6 16,0 3 18-16,0-7 4 0,0 9-1 16,0-1-9-16,0 4-14 0,0 0 9 0,0-4-12 15,0 4-18-15,0 2-97 0,0-2-156 16,0 2-219-16,0 0-370 0,0 0-1438 16,0 0 1041-16,19 0 410 0</inkml:trace>
  <inkml:trace contextRef="#ctx0" brushRef="#br0" timeOffset="181490.4228">12521 14904 1254 0,'0'0'179'16,"0"0"88"-16,0 0 69 0,0-3 3 16,0 2 332-16,0 1-269 0,0 0 73 15,0 0 3-15,0 0-45 0,0 0-55 16,0 21 160-16,0-21-248 0,0 24-7 16,0-4 5-16,0-1 0 0,0 9-37 0,14 38 175 15,-14-26-269-15,0 4-23 16,0 2-18-16,11 1-17 0,-1 48 10 15,-10-51-109-15,11 0 0 0,-5-4 0 16,4-2 0-16,-4-3 0 16,10 30 0-16,-7-34 0 0,0-4 0 0,-2-4 0 15,5-3 0-15,5 14 0 0,-9-23 0 0,2 2 0 16,-3-6 0-16,-1-2 0 0,5 3 0 16,-4-8 0-16,0 0 0 15,0 0 0-15,3 0 0 0,2 0 0 0,20-20 0 16,-10 20 0-16,0 0 0 0,1 0 0 15,4 0 0-15,29 0 0 0,-27 0 0 16,3 0 0-16,2 0 0 0,1 0 0 16,1 0 0-16,41-17 0 0,-41 17 0 15,4 0 0-15,1-18 0 0,1 18 0 0,42-11 0 16,-44-1 0-16,3 12 0 16,-1 0 0-16,-1-8 0 0,0 8 0 15,37 0 0-15,-37 0 0 0,3 0 0 0,-1 0 0 16,2 0 0-16,47 0 0 15,-46 0 0-15,3 0 0 0,-2-21 0 16,2 21 0-16,1-17-28 31,48-2-57-31,-50 9 41 0,1 10 28 0,-1-14 9 0,-2 14 4 16,31-13-6-16,-39 3 10 0,-1 7-4 0,-2-1-1 0,-3 0 9 0,-1 1 5 0,24-5-10 16,-25 5 2-16,-3 2-20 0,0-5 10 15,-2 1 19-15,24-4 7 16,-26 4-24-16,3 1-7 0,-3-1 19 15,2 0-18-15,2 1 22 0,22-3 1 0,-24 3-8 16,0 2 7-16,-5-3-19 0,0 3 2 16,12-2-9-16,-17 2 29 0,0-1-11 15,-1 0 10-15,0 1-13 0,0 1 3 16,16-4 17-16,-17 3-15 0,1 0-7 16,-2 2-2-16,-1-2-10 15,14-1-8-15,-14 3 13 0,1-3 0 0,-1 2 9 16,-1 1 11-16,3 0-2 0,7 0-22 0,-11 0 11 15,2 0 1-15,2 0 8 16,-2 0 18-16,12 0-12 0,-10 0-19 16,-1 0 2-16,-1 0-2 15,1 0 6-15,-2 0 9 0,7 0-8 0,-7 0-3 0,-4 0-5 16,-2 0 5-16,1 0-9 0,4 0-12 16,-6 0 2-16,-1 0 19 31,-1 0 1-31,-1 0-7 0,3 0 2 0,-2 0-13 0,-1 0 0 0,0 0 24 0,0 0-2 15,0 0-4-15,0 0 39 0,0 0-25 16,0 0 2-16,0 0 11 0,0 0 6 16,0 0 9-16,0 0 65 0,0 0-76 0,0 0-11 15,0 0-12-15,0 0-6 0,0 0-5 16,0 0-80-16,0 0-131 0,0 0-206 16,0 0-354-16,0 0-351 0,-17 0-2125 15,-2 0 1985-15</inkml:trace>
  <inkml:trace contextRef="#ctx0" brushRef="#br0" timeOffset="182497.6672">14146 15744 555 0,'0'0'55'0,"0"0"62"0,0-17 74 0,23 17 91 16,-23-12 325-16,13 12-319 16,-13 0-42-16,0-10-24 0,0 10 30 0,0 0-2 15,0 0 197-15,0 0-272 0,0 0-8 16,0 0 2-16,0 0 52 0,0 0-9 16,-13 0 140-16,13 0-239 0,0 0-4 15,0 0-9-15,0 0 31 0,0-16 245 16,0 16-158-1,-6 0-1-15,6 0-21 0,0 0 38 16,-6 0-24-16,0 0 189 0,4 0-218 0,-1 24 1 0,-1-24-4 16,4 24-3-16,-5 2 93 0,4-13-205 15,0 1-30 1,1 5-33 0,0-5 0-16,0 5 0 0,18 21 0 0,-18-19 0 0,18 1 0 0,-18 0 0 0,17-4 0 15,-2 22 0-15,-15-23 0 0,15-5 0 16,-15 5 0-16,11-7 0 0,-11-3 0 0,7 5 0 15,-7-9 0-15,0-1 0 16,0 0 0-16,0-2 0 0,0 0 0 16,0 0 0-16,-20 0 0 0,4 0 0 15,16 0 0-15,-27 0 0 0,7 0 0 16,-20 0 0-16,17 0 0 0,-2 0 0 16,1 0 0-16,-1 0 0 0,2 15 0 0,-15-1 0 15,20-14 0-15,9 0 0 16,-2 10 0-16,6-10 0 0,3 0 0 15,2 0 0-15,29 0 0 16,-29 0 0-16,34 0 0 0,-9 0 0 16,4 0 0-16,7-15 0 0,54 15 0 0,-36-12 0 15,2 12 0-15,0 0 0 0,-1 0 0 16,39 0 0-16,-58 0 0 0,-7 0 0 16,-8 0 0-16,-6 0 0 0,-8 0 0 15,-1 0 0-15,-6 0 0 0,0 0 0 16,0 0 0-16,-27 13-37 0,12-13-288 15,15 0 24-15,-19 0-99 0,19 0-115 16,0 0-117-16,-15-14-191 0,15 14-1279 0,-12 0 896 16,12-13 282-16,0 13 355 0</inkml:trace>
  <inkml:trace contextRef="#ctx0" brushRef="#br0" timeOffset="182725.2068">14190 16383 2905 0,'10'0'252'0,"1"0"0"0,-2 0 98 16,5 0-40-16,-3 0-66 16,3 0-75-16,15 0-105 0,-14 0-57 0,1 0-62 0,0 0-49 15,-2 17-69-15,-3-17-124 16,11 12-469-16,-17-12 329 0,1 0-65 16,-4 11-47-16,-2-11-9 0,0 0-304 0</inkml:trace>
  <inkml:trace contextRef="#ctx0" brushRef="#br0" timeOffset="182910.2666">14198 16508 3950 0,'0'0'150'16,"22"0"121"-16,-22 0 134 0,25 0 130 15,16 0 328-15,-22 0-617 0,2 0-133 16,0 0-217-16,-2 0-203 0,17 0-1114 15,-24 17 303-15,-1-17-199 0,-3 0 248 16,-2 0 285-16</inkml:trace>
  <inkml:trace contextRef="#ctx0" brushRef="#br0" timeOffset="184420.5485">4342 12561 2900 0,'-15'0'279'0,"15"0"88"0,-11 0 130 15,11 0-10-15,0 0-33 0,0 15 208 16,0-15-361-16,0 0 4 0,0 0-47 0,0 9 2 16,0-1-38-16,0 8 189 0,-25-2-214 15,25 3 1-15,0 2-38 16,-19 5-30-1,4 22-27-15,15-24-103 0,-15-1 0 16,15-2 0-16,0-4 0 0,0-3 0 0,-9 2 0 16,9-13 0-16,0-1 0 0,0 0 0 0,0 0 0 15,28-21 0-15,-28-5 0 0,20 6 0 0,-20-3 0 16,28-2 0-16,-15-3 0 0,-1-23-7 16,6 26 0-16,-18 5 4 0,14 2 1 15,-14 6 8-15,7-5-7 0,-7 13 4 16,2 1-6-16,-2 1 8 15,1 2 1-15,-1 0-6 0,5 0 3 0,-3 0-3 0,2 19 0 16,0-19 0-16,3 19 0 16,11 12 0-16,-4-17 0 0,-3 1 0 0,4 0 0 15,2 2 0-15,3-2 0 0,21 11 0 16,-22-10 0-16,2 2 0 0,-4-6 0 16,1 4 0-16,7 2 0 0,-16-11 0 15,-4 1 0-15,0-4 0 0,-3-3 0 16,-2-1 0-16,0 0 0 0,0 0 0 15,-21 0 0-15,21 0 0 0,-31 0 0 16,-12 0 0-16,15 0 0 16,-4 0 0-16,-4 0 0 0,-3 0 0 0,3 0 0 15,-34 0 0-15,35 25 0 0,8-25 0 0,3 16 0 16,10-16 0 0,-5 14 0-16,18-14 0 0,1 10 0 0,0-10 0 15,33 0 0-15,-10 0 0 0,44 5 0 16,-26-5 0-16,0 0 0 15,4 0 0-15,-1 0 0 0,26 0-193 0,-46 0-27 16,-4 0-90-16,-6 17-145 0,-5-17-202 0,-9 14-320 16,0 1-2003-16,-33-15 1713 0</inkml:trace>
  <inkml:trace contextRef="#ctx0" brushRef="#br0" timeOffset="185482.809">4422 12808 1173 0,'0'-4'85'0,"0"1"46"0,-15 0 48 16,15 1 28-16,0 2-12 0,0 0 159 15,0 0-195-15,0 0 17 0,0 0 56 16,-11 18 70-16,11-18 80 16,-5 19 432-16,5 5-494 0,0-7-61 0,0 2-51 15,0 2 22-15,0 36 255 16,0-24-221-16,18 9 1 0,-18 7-10 15,17 8-30-15,-17 9-59 0,13 73 4 0,5-59-137 16,-18 5-20-16,12 2 10 0,-12 1-2 16,23 81 66-16,-23-80-3 0,6-2 32 15,-6-3 14-15,5-1-6 16,-2-3-29-16,2 65 3 0,-5-79-82 16,0-5 8-16,0-2-7 0,0-3-17 0,21 47 12 0,-21-53-18 15,20 4 27-15,-20 0-8 0,15 0 2 16,-15 1 4-16,12 54-19 15,-2-52 0-15,-10-2 0 0,0 1 0 0,11 0 0 16,-4 48 0-16,-5-49 0 0,1-2 0 16,2-2 0-16,-1-2 0 0,1 1 0 0,6 52 0 15,-9-48 0-15,2-6 0 0,1 1 0 16,-3-3 0-16,1 41 0 16,-1-52 0-1,-2 4 0-15,2-7 0 0,-1 1 0 0,0-1 0 0,3 25 0 0,-2-33 0 16,-2 1 0-16,4-1 0 0,-1-7 0 15,0 17 0 1,-3-23 0-16,2-2 0 0,0-2 0 0,-2-1 0 0,0-4 0 16,0 2 0-16,0-2 0 0,0-2-10 15,0 3-35-15,0-3-55 0,0 2-298 16,0-2 114-16,-16 5-113 0,16-4-138 16,0 2-137-16,0-3-351 0,0 0-1523 0,0 0 1403 15,0-19 448-15</inkml:trace>
  <inkml:trace contextRef="#ctx0" brushRef="#br0" timeOffset="187028.075">4607 14772 1238 0,'0'0'62'16,"-18"0"57"-16,18 0 43 0,-13 0 43 0,13 15-18 15,0-15 119-15,-15 8-155 16,15-8 1-16,0 0 32 0,0 0 37 0,-5 5 446 16,1-5-263-16,4 0 49 0,0 0-67 15,0 4-31-15,0-3-77 0,27 0 179 16,-27 0-241-16,26 1 10 0,-10 1-44 15,4 0-42-15,20-1-21 16,-14-2-111-16,2 0-10 0,7 0 3 0,5 0 1 16,3 0 3-16,60-17 23 0,-47 17 20 15,11-21 34-15,4 21 19 16,-1-13 9-16,76 13 36 0,-78-9-78 16,2 9-1-16,6 0 2 15,-10 0 8-15,-2-7-30 0,60 3 1 0,-61-1-42 16,1 1-12-16,-2 1 8 15,-3-2-6-15,57-11 18 0,-60 8-19 0,1-1 11 0,0-1-6 16,-1-1-2-16,2 0 7 0,51-6 22 16,-55 9-2-16,-3 1 10 0,1 0 2 0,0 3 6 15,42-1 16-15,-50 3-45 0,0 1 19 16,3-2-1-16,-4 3 9 16,0-1-5-16,36-4-18 0,-39 2-18 0,1-1 0 15,-4 1 0-15,2-2 0 0,36-2 0 16,-41 5 0-16,2-2 0 0,-2 3 0 15,2 1 0-15,-2-3 0 0,32 1 0 16,-34 2 0-16,1 0 0 0,-1 0 0 0,-1 0 0 16,29 0 0-16,-28 0 0 0,0 0 0 15,-1 0 0-15,0 0 0 16,0 0 0-16,33 0 0 0,-30 0 0 0,-2 0 0 16,-1 0 0-16,0 0 0 15,26 0 0-15,-31 0-13 0,-3-15 13 0,-2 15-3 16,-1 0 3-16,0 0 12 15,9 0-29-15,-17 0 17 0,0 0-7 0,0 0 5 16,-3 0 13-16,6 0-29 0,-6 0-6 16,-1 0-8-16,3 0-8 0,-2 0 1 15,2 0 4-15,16-14 14 16,-14 14 11-16,-2 0-1 0,-3 0 1 16,-1 0 5-16,8-12 22 0,-15 12-20 0,0 0-7 15,0 0-5-15,0-6 0 0,0 6 8 16,0-4 5-16,0 3 7 0,-20 0-6 0,20 0 12 15,0 1-13-15,-12 0 3 16,12-2-12-16,0 2-13 0,-9 0-31 0,9 0-13 16,0 0-13-16,-8 0-71 0,8 0 97 15,-5 0-7-15,1 0-5 0,1 0-13 16,-8 0-106-16,5-14 84 0,-1 14-5 0,0 0-5 16,0-15 2-16,3 15-12 15,-4-10-63-15,6 0 73 0,0 10 25 0,0-11 2 16,2 4 35-16,-1-6 18 15,-3 7 35 17,3 0-33-17,-1-2 43 1,-1 3-3-16,0 0 16 0,-10 0 90 0,7 2-39 0,2 3 9 16,-2-5 8-16,0 5 7 15,-5 0 117-15,4 0-110 0,5 0 16 16,-1 21-23-16,0-21 11 15,-2 16-5-15,5 6 59 16,0-9-108-16,0-3-32 0,28 4-18 0,-28-1-7 0,53 13-8 0,-32-13 4 0,3-1-28 0,0-1 14 16,-2 2-11-16,1-1 1 0,15 6-16 15,-25-7 3-15,-4-3 8 0,-5 1 14 0,-4 0 5 0,0 3 1 0,0-7 10 16,-46 15 3-16,46-15-1 0,-32 0-6 0,14 1 10 0,3 3-8 16,-16 4 14-16,17-5 5 0,-2-1-1 0,5 0-5 15,3 1-1-15,1-4-1 0,-2 7-211 16,8-10-130-16,-1 2-211 15,2 0-383-15,0-3-278 16,0 0-1438-16,21 0 1824 0</inkml:trace>
  <inkml:trace contextRef="#ctx0" brushRef="#br0" timeOffset="187595.6463">8763 14754 1148 0,'9'-4'118'0,"-9"2"103"15,0 2 84-15,0 0 61 0,0 0 214 0,0 0-298 16,0 0 26-16,0 0 22 0,0 0 6 15,0 0 307-15,0 0-364 0,0 0-21 16,0 0-37-16,0 0 23 47,0 0 56-47,0 16 360 0,0-16-362 0,0 22-56 16,0-8-24-16,0 7 34 0,-19 25 163 0,19-19-296 0,0 7-71 15,-16-3-48-15,16 5 0 0,-12 3 0 0,1 35 0 0,11-35 0 0,-7-3 0 0,7-3 0 16,0 1 0-16,0 23 0 0,29-35 0 0,-29 0 0 15,29-3 0-15,-14-2 0 16,2-4 0-16,16 3 0 0,-19-8-64 0,2-3-119 16,-4-4-98-16,0 1-128 15,16-2-1193-15,-21-20 974 16,3 0-886-16,-5 20 486 0,-4-27 17 16,1 12 312-16</inkml:trace>
  <inkml:trace contextRef="#ctx0" brushRef="#br0" timeOffset="187851.8553">8624 15146 2485 0,'0'0'75'0,"0"0"146"0,0 0 695 16,0 12-339-16,0-12-78 0,0 0-74 15,19 0-36-15,-19 8-52 0,18-8 245 16,-18 4-382-16,16-4-67 0,-4 2-80 16,1 1 3-16,18-3-71 0,-14 1-120 0,3 3-180 15,2-2-185-15,-3-2-271 16,-3 0-197-16,10 0-1375 16,-14 0 1400-16,-9 0 312 0</inkml:trace>
  <inkml:trace contextRef="#ctx0" brushRef="#br0" timeOffset="188893.4217">3560 14930 243 0,'0'0'40'0,"0"0"57"16,16 0 6-16,-16-17 111 0,0 17-158 0,12 0 35 15,-12 0 27-15,0-9 17 16,0 9 216-16,0 0-181 0,0 0-13 16,0 0-27-16,0 0 20 0,0 0 1 0,0 0 200 15,0 0-178-15,0 0 45 0,0 0 60 16,0 0 53-16,0 0 467 0,0 0-440 15,0 0-59-15,0 0-57 0,0 0-9 16,-16 0-27-16,16 0 243 0,0 0-241 16,0 0 17-16,0 0-25 15,0 0-9-15,-21 0 152 0,4 16-188 0,17-16 15 16,-24 23-16-16,24-7 10 0,-19 1-41 16,3 20-14-16,16-16-102 15,0 2-7-15,0-4 0 0,0 0 0 0,0 15 0 16,30-26 0-16,-30 2 0 0,29-3 0 15,-11-3-27-15,0-4-29 0,21 0-163 16,-22-24 82-16,-1 24 3 0,2-25 2 0,-5 9 1 16,11-20-115-1,-15 12 156-15,-2 3 26 0,-3-3 35 0,-4 1-10 0,0 1 20 16,-22-17 14-16,22 25 20 0,-36 3-9 16,13 7 3-16,1 4 9 0,-20 0 26 15,19 29-25-15,5-10-82 0,5 1-197 16,13 2-209-16,-10 0-448 15,10 18-1735-15,0-26 1376 0,41-14 452 0</inkml:trace>
  <inkml:trace contextRef="#ctx0" brushRef="#br0" timeOffset="191359.1844">23190 11933 1802 0,'0'-7'237'16,"0"3"-17"-16,-8 0 67 0,8 1 18 15,0-1 78-15,0 2 46 16,0 1 435-16,-4-1-556 0,4 2-99 0,0 0-47 15,0 0-39-15,0 0-11 0,-3 0 117 16,3 0-158-16,0 0 19 0,0 0 36 0,0 0 30 16,0 30 210-16,0-12-242 0,-16 0-38 15,16 1-38-15,0 5 11 0,-19 0-37 16,5 19 29-16,14-27-59 0,-13-2 26 16,13-3-24-16,-8-1 7 0,5-5 9 15,3-5-33-15,0 0-98 16,21-26 29-16,-21 10-25 0,21-7-34 15,-21-2-4-15,24-27-196 0,-3 25 193 16,-21-2 37-16,16 2 4 0,-16 3 30 16,10 1 41-16,-3-11-17 0,-7 20 61 0,4 3 2 15,-2 2 9-15,-2 4-3 0,2-2 2 16,-2 7 18-16,0 0-1 0,0 0 28 16,1 0 17-16,0 20 13 0,2 0 56 15,1-20-80-15,1 27-41 0,0-13 8 16,2 3 3-16,13 15 26 15,-8-13-41-15,3 0 14 0,-1 0-21 0,3 1-18 63,-1-1 2-63,14 16-33 16,-17-21 48-16,-2-2-9 0,-2-2 7 0,0-3 9 0,0 0-15 0,-7-4 2 0,-2-3-12 0,0 0-17 0,0 0 27 0,-20 0-18 15,-3 0-28-15,5 0 10 0,-1 0-6 16,0-17 15-16,-3 17-20 0,-19-17 9 15,21 17 24-15,-1 0 8 0,4-11 7 0,2 11-22 0,4 0 21 16,-3 0-17-16,10 0 23 0,3 0-17 0,1 0 9 16,0 0 6-16,22 0 10 0,-22 0-6 15,18 0-13-15,-18 0 4 16,18 0-11-16,-18 0-2 0,14 0 37 0,-14 0-24 0,0 0 21 16,0 0-41-16,0 0 21 0,0 0 10 15,0 0 25-15,0 0 32 0,0 0 29 16,0 0 29-16,0 0 46 0,0 21 215 0,0-21-178 15,0 25-18-15,0-8-14 16,-15 6 8-16,5 32 129 16,10-21-202-16,-15 3-19 0,7 7-32 0,0 9-3 15,-3 4 48-15,-10 76 117 0,10-58-134 16,0 3-42-16,4 4-44 0,-3 5 0 16,-2 86 0-16,7-89 0 0,1 5 0 15,1 1 0-15,2 2 0 0,0-5 0 0,1 90 0 16,0-91 0-16,0-3 0 15,0 4 0-15,0-6 0 16,17 82 0-16,-17-84 0 0,17 7 0 0,-17-6 0 16,17 2 0-16,-17-4 0 0,16 74 0 0,-4-77 0 0,-7-3 0 15,-5-1 0-15,7-3 0 0,-7 58 0 16,0-66 0-16,0-3 0 0,0-3 0 16,0-3 0-16,-21-3 0 0,21 37 0 15,0-44 0-15,-18-1 0 0,18-2 0 16,0-5 0-16,-10 32 0 0,2-36 0 15,8-1 0-15,0-4 0 0,-11-2 0 16,11-4 0-16,-4 7 0 0,4-11 0 16,0-7 0-16,0 0 0 0,0-2 0 15,0 4 0-15,0-9-107 0,0 3-160 0,0-3-154 16,0 0-258-16,0 0-178 16,0-18-1667-16,0-5 1155 0,0 6 285 15</inkml:trace>
  <inkml:trace contextRef="#ctx0" brushRef="#br0" timeOffset="192962.7842">23105 14142 1961 0,'0'0'78'0,"0"0"82"0,0 0 85 16,0 0 94 0,0 0 480-16,0 0-357 0,0 0 6 0,0 16-86 15,0-16-5-15,18 0 130 0,-18 0-318 0,25 0-61 16,-9 0-24-16,6 0-38 0,4 0-7 16,38-21 89-16,-22 21-21 15,7 0 1-15,5-20-4 0,4 20 11 16,71-12 40-16,-66 4-127 0,5 8-11 0,-4-8 9 15,-2 8-1-15,0-10 17 16,53 0 26-16,-57 3-64 0,2-3-14 16,2 2 2-16,3-3 0 0,67-10-18 0,-62 6 3 15,1 5-1-15,2-2 4 0,-4 4 14 32,-4-1-22-32,54-3 8 0,-61 5 18 0,-10 5 14 15,1-1-7-15,0 3 25 0,48-2 64 0,-49 2-53 0,4 0-9 16,3 0-18-16,3 0-20 0,3 0-3 15,60 0-1-15,-64-16-2 16,3 16-15-16,-3 0 0 0,-2-18-5 0,45 18 18 16,-58-15-9-16,0 15 19 0,-1 0-17 0,-5-8-2 15,-3 8-4-15,26 0 15 16,-34 0-4-16,0 0 10 0,1 0-18 0,3 0-1 16,32 0 51-16,-30 0-48 15,6 0 8-15,5 0-24 0,4 0-14 0,-4 0 22 16,44 0-20-16,-44 0 14 0,-2 0 10 15,-1 0 15-15,-3 0-14 0,26 0 0 16,-34-15 7-16,-3 15-7 16,2 0 8-16,-3 0-2 0,0 0-20 0,20 0-18 15,-21 0 15-15,0 0-5 0,2-9-20 0,2 9 4 16,30-5-59 0,-30 5 64-16,-1-4 4 0,1 1 18 0,2 1 6 0,-6-1 28 15,15-1-20-15,-24 4-10 16,-1-2-11-16,-6-1 22 0,0 3-5 0,-3 0 3 15,-4 0 6-15,0 0 0 16,0 0-10-16,0 0 17 0,0 0-2 0,0 0-5 16,0 0-12-16,0 0-3 0,0 0 19 15,0 0-22-15,0 0 29 0,0 0-22 16,0 0 23-16,0 0-26 0,0 0 13 16,0 0 1-16,0 0-15 0,0 0-2 0,0 0 10 15,0 0-1-15,0 0 1 16,0 0-7-16,0 0-6 0,0 0 7 0,0 0-15 15,0 0-3-15,0 0 6 16,0 0-37-16,0 0 18 16,0 0-15-16,0 0-13 0,0 0 0 0,0 0-25 31,0 0 70-31,0 0 7 0,0 0-12 0,0 0 16 16,0 0-4-16,0 0-9 0,0 0-8 0,0 0 30 0,0 0-3 0,0 0 10 15,0 0 41-15,0-15-38 0,0 15 2 0,-16 0-20 16,16 0 24-16,0-10-11 15,0 1-11-15,0 4-23 0,0 0 2 0,-11 0-9 16,11-4 5-16,-18-1-9 0,11 5 40 16,-2 0-3-16,-2 0 11 0,0 0 0 15,-2 1 10-15,-14-3 15 0,13 7 20 16,-1-3 3-16,0 3 4 16,3 0 42-16,-7 0 41 0,12 0-73 15,1 0-4-15,2 0 0 0,4 0 32 0,0 0-28 16,0 0 30-16,0 15-99 0,0-15 6 15,29 0 0-15,-29 14-5 0,47-4 1 16,-27-10-18-16,3 9-30 0,4-9-16 16,1 9-4-16,2-5-13 0,24 3-16 15,-28-1 68-15,-5-3 21 0,-6-1 2 0,-2 1-6 16,-1 0 6 0,-12-1 6-16,0 4 5 0,-23-1-11 15,23-1 16-15,-23 2-1 0,23 0-9 16,-44 8 18-16,27-7-10 0,1 1 18 15,1 1 0-15,-4 1 7 0,5 2-6 0,-14 15-6 16,16-13-24-16,5 1 6 0,1-1-16 16,2 1-79-16,4 4-713 0,0-11-141 0,0-1-338 15,26-2-208-15,-26-5 161 16</inkml:trace>
  <inkml:trace contextRef="#ctx0" brushRef="#br0" timeOffset="193768.5216">27938 14029 1559 0,'0'-5'116'0,"-10"2"89"15,10-2 72-15,-9 3 115 16,3-3 410-16,6 3-342 0,0 1 16 16,0-1-56-16,-4 2 30 0,4-4-50 15,0 4 332-15,0 0-424 0,0 0-29 16,0 0-45-16,0 0 24 0,0 0 258 0,0 16-343 16,0-16-69-16,-21 16-74 15,21-16-30-15,-16 24 0 0,-2 13 0 0,6-13 0 16,-1 5 0-16,1 0 0 15,1 5 0-15,-7 39 0 0,12-39 0 0,4 5 0 16,2 0 0-16,0-5 0 0,0 2 0 16,31 17 0-16,7-27 0 0,-16-3 0 15,3-6 0-15,1-4 0 0,24 7-20 16,-25-16-102-16,-4 1-97 0,0-5-85 16,-4 0-114-16,-3 0-86 0,5 0-582 15,-15-24 443-15,0 24-32 0,-4-20-19 16,0 20-51-16,0-42-582 0,-20 29 718 15,20-5 171-15</inkml:trace>
  <inkml:trace contextRef="#ctx0" brushRef="#br0" timeOffset="193945.5369">27762 14336 1916 0,'-5'-6'145'0,"0"1"99"15,3-2 188-15,-2 2 166 0,4-1 539 16,0 6-655-16,0 0-93 0,23 0-33 0,-23 0-7 15,62 0 127-15,-36 19-368 0,-2-19-106 16,-2 0-143-16,-3 0-165 0,-3 18-287 16,-6-18-1395-16,-10 0 643 0,0 14 267 15,0-14 379-15</inkml:trace>
  <inkml:trace contextRef="#ctx0" brushRef="#br0" timeOffset="195071.3983">22665 14004 1612 0,'-10'0'261'0,"10"0"-57"16,-5 0 64-16,3 0-28 0,-1 0 15 15,1 0 24-15,-4 0 270 0,0 0-289 16,2 14-13-16,0-14-33 0,-1 0-38 0,1 17-21 16,-3 1 38-16,3-5-113 0,4 0-34 15,-1 4-16-15,1 4 29 16,0 13 21-16,0-16-33 0,0 0-1 16,25-7-18-16,-25 3 14 0,19-4-3 15,3 1 33-15,-9-6-32 0,0-5-11 0,0 0 1 16,3 0-19-16,12-21-13 15,-13-4-17-15,-2 7 15 0,-2-2 0 0,-3 0-16 16,-4-1 21-16,-3-24-13 16,-1 23 30-16,-23 0-13 0,23 3-34 0,-32 3 48 15,-7-7-23-15,18 18 53 0,3 2-33 47,-1 3 4-31,3 0-1-1,0 0-41-15,7 25-87 0,-3 5-111 0,12-16-247 16,0 6-301-16,0-1-341 16,21 24-1007-16</inkml:trace>
  <inkml:trace contextRef="#ctx0" brushRef="#br1" timeOffset="207440.0377">4570 14861 842 0,'0'0'38'0,"-18"0"161"16,18 0-19-16,0 0 19 0,0 0 8 16,0 0-8-16,0 0 133 0,0 0-196 0,0 0 4 15,-7 0-16-15,7 0 39 0,0 0 26 16,-4 14 335-16,-1-14-227 0,5 0 43 15,-1 0-7-15,0 0-40 0,1 0 152 16,0 0-360-16,-1 0 22 0,1 0-63 16,0 0 3-16,0 0 32 0,0 0 33 15,0 0-45-15,0 0 9 0,0 0 10 16,0 0-17-16,0 0 45 0,0-17-69 16,0 17 17-16,0 0 6 0,0-12 2 0,0 12 5 15,0-12 31-15,0-2-69 16,0 8 2-16,23-2 1 0,-23-3-12 15,0-5 39-15,19 6-51 0,-19-1 15 16,0 1-10-16,0-1-3 0,13 0 14 0,-13-11-6 16,12 9-7-16,-12 4 4 0,0-2 11 15,7-1 0-15,-3-8 57 0,-3 11-42 16,-1-1-2 0,2 2-6-16,0-3-15 0,0 2-13 0,3-10 0 0,-5 9-15 15,3-1 6-15,-1 0 3 0,3-4-5 16,3-14 5-16,-5 15-9 0,1-1 15 15,1 1 0-15,-1-1 1 0,1-2 1 16,3-11 0-16,-6 14-11 0,0 1-2 0,-1 1-14 16,1 0 11-16,2-11 19 15,-4 12 4-15,0 6-20 16,0-2-3-16,0 0 2 0,0 1 0 16,0-9-6-16,18 8 8 0,-18-4-7 0,0 1 8 0,0-2 4 15,13-8-19-15,-13 15 11 16,12-2 4-16,-12-2 5 0,0 1-4 15,9 3-11-15,1-8-2 0,-8 2-3 0,3 6 15 16,0-4-8-16,1-1 2 0,2-9 10 16,-3 12-6-16,-3-3-7 0,4 0 5 15,-4-1 0-15,3 3-1 0,1-10 6 16,-2 9-3-16,-1 3 1 0,0-2 4 16,-1 3-2-16,3-4-12 0,-4 4-2 0,-1 0 4 15,1 1 7 1,2 0-2-16,-2-1 6 0,4-6-1 0,-5 3-2 0,4 1-8 15,1 0 1-15,-2-3 6 0,5-8 0 16,-3 9-6 0,0 0 1-16,0 1 2 0,-2-1-7 0,2 3 11 0,0-10-7 15,-2 13 13-15,0-3-11 0,-1-2 2 16,0 1-9-16,3-6 10 0,-4 6-5 16,2 2 9-16,0-3-3 0,-1 1-3 15,0 3 3-15,2-6-2 0,0 4 8 16,1 0-6-16,-2 2-8 0,3-2-1 15,1-5-4-15,-4 6 11 0,3 0 3 16,0-2-6-16,-3 2 5 0,-1-2-5 16,8-6 9-16,-2 6-13 0,1 2 1 0,-3-1 10 15,1 0-11 1,12-3 26-16,-12 6-17 0,-2-2 7 16,-1 1-24-16,2 4 15 0,2-5-2 0,0-3 1 0,-1 6 1 15,-4-1-4-15,5 1-1 0,-3-3 5 16,4 0-24-16,-5 4 14 0,-1-1-6 62,-1 2 16-62,6-1 4 0,-3 1-4 0,8 0 6 0,-6 0-7 0,0 0 5 0,2 0-4 0,-2 0 14 16,4 0-34-16,-5 0 18 0,-4 0-14 16,1 0 14-16,0 0 13 0,1 0-13 0,5 0 13 15,-5 0-12-15,0 0 7 0,-3 0-6 0,1 0 2 0,9 0 4 0,-8 0-3 0,4 21 7 16,-4-21 2-16,3 0-18 0,3 17 4 15,1-5-2-15,-6-12 4 0,1 0 0 0,0 11 0 16,0-11-2-16,8 9 8 31,-7-4 8-31,1 0 2 0,-1-1 6 0,1 3 20 0,0-2-2 0,3 10 59 16,-5-8-56-16,-1 3-11 0,3-4-10 0,-3 2-2 16,4 7 17-16,-4-6-12 0,0-1-16 15,1 0-7-15,3 1 9 0,-6-1 2 16,3 6 9-16,-1-7-12 15,0-1 18-15,2 0 29 0,-2 1 2 0,3 7 58 16,-1-7-75-16,-3-1-2 16,1 2-20-16,-1 0 0 0,-3 0-28 15,6 8-19-15,-1-7 23 0,-1-1 17 0,-1-2 3 16,0 2-13-16,2 5-5 0,-2-8 5 16,-1 2-5-16,-2-1 2 0,3 1 13 15,-1 0-13-15,5 10 12 0,-4-9-12 63,-1 1 0-63,2 0 0 15,-2 0 0-15,4 14 0 0,4 6 0 0,-6-9 0 0,-3-9 0 0,0 0 0 0,1-7 0 0,0 17 0 0,0-14 0 16,0 3 0-16,-2-2 0 0,3-3 0 0,-3 4 0 0,2 8 0 0,-2-9 0 16,0-1 0-16,1-1 0 0,-1 2 0 15,0 4 0-15,0-7 0 16,0 21 0-16,0-19 0 0,0 4 0 15,0-2 0-15,0 0 0 16,0 9 0-16,0-11 0 0,0 2 0 0,0 0 0 16,0-1 0-16,0-1 0 0,0 6 0 15,0-6 0-15,0-2 0 0,16 0 0 16,-16 2 0-16,0 5 0 0,0-6 0 0,0 1 0 16,0 1 0-16,0 15 0 15,0-16 0-15,0 3 0 0,0 0 0 16,0 5 0-16,0-8 0 0,15 0 0 15,-15 0 0-15,0-2 0 0,0 5 0 16,0-7 0-16,0 1 0 0,0 1 0 16,0-1 0-16,0-1 0 0,0 3 0 15,0-1 0-15,0 1 0 0,0-6 0 0,0 16 0 16,0-11 0 0,0-3 0-16,0 4 0 0,0-1 0 0,0-3 0 15,19 0 0-15,-19 0 0 0,0 4 0 16,0-6 0-16,0 2 0 0,0-2 0 15,0 0 0-15,0 0 0 16,0 0 0-16,0 0-70 0,0 0-131 16,0 0-173-16,0 0-261 0,0 0-2447 15,0 0 1807-15,0 0-627 0</inkml:trace>
  <inkml:trace contextRef="#ctx0" brushRef="#br1" timeOffset="209349.5652">5614 14667 778 0,'-16'0'175'0,"16"0"-12"0,0 0 58 0,0 0 10 15,-11 0-30-15,11 0 8 16,0 0 129-16,0 0-204 0,-5 0-25 0,5 0-1 16,0 0 25-16,-4 0 205 0,3 0-130 15,1 0 26-15,0 0 40 0,0 0 6 16,-2 0-3-16,2 0 191 0,0 0-260 15,-2 0-25-15,2 0-10 0,-4 0 0 16,3 15 140-16,0-15-172 0,0 17-6 16,1-17-27-16,0 15-4 0,0-15-19 15,-2 20 55-15,2-13-72 0,0 1-11 16,0 0-11-16,0-1 17 0,0 8 50 16,0-7-52-16,0 0-21 0,0 2-4 0,0-3 18 15,0 1-19-15,0 8 45 0,0-9-65 16,0 1 9-16,0-1 0 15,0 3 14-15,18 10 84 0,-18-11-57 16,0 5-6-16,0 0-10 0,0 1-6 16,0-3 5-16,13 15 8 0,-13-13-37 15,11 1-3-15,-11-3 11 0,0 0 33 0,10 10 40 16,-7-10-77-16,1 1-10 16,-4-4-3-16,4 3 4 0,-1 0 18 15,7 9-13-15,-7-8-14 0,1-4-5 16,-2 5 7-16,0 0 1 0,1 7-8 0,0-9 0 15,-3 0 0-15,2-2 0 0,-1 2 0 16,4 0 0-16,2 5 0 0,-5-5 0 16,0-4 0-16,0 1 0 0,2 6 0 0,3 11 0 15,-1-13 0-15,-3-2 0 16,0 3 0-16,4-1 0 0,-2-1 0 16,0 8 0-16,2-11 0 0,-4 1 0 0,1 2 0 15,1-2 0-15,3 13 0 16,-2-12 0-16,0 2 0 0,-2-3 0 0,1 0 0 15,0 0 0-15,8 6 0 0,-6-7 0 16,-2-4 0-16,2 2 0 0,2-3 0 16,9 9 0-16,-9-9 0 0,-1 1 0 15,2 2 0-15,0-2 0 0,-1 1 0 16,10 5 0-16,-8-6 0 0,-6 0 0 16,3-1 0-1,-3 2 0 1,10 3 0-16,-12-6 0 15,1-1 0-15,2-2 0 0,-1 3 0 16,2-3 0-16,11 0 0 16,-8 0 0-1,1 0 0-15,-3 0 0 0,4 0 0 0,11 0 0 0,-14 0 0 0,-1 0 0 0,1 0 0 0,-3 16 0 0,3-16 0 16,3 12 0-16,-7-12 0 0,-1 0 0 0,-1 0 0 0,-3 8 0 0,10-8 0 16,-7 0 0-16,0 0 0 15,0 0 0-15,2 0 0 16,0 0 0-16,8-12 0 15,-7 12 0-15,-3 0 0 0,4 0 0 0,-4 0 0 0,7 0 0 0,-6 0 0 0,-1-20 0 16,-1 20 0 0,3-21 0-16,-1 6 0 0,6-9 0 0,-7 9 0 15,1 3 0-15,1-1 0 0,-1-1 0 16,3-8 0-16,-3 8 0 0,1 5 0 16,-2-3 0-16,1 1 0 0,-1 0 0 0,3-9 0 15,-3 9 0-15,1 1 0 16,0-2 0-16,0 1 0 15,4-10 0-15,-4 11 0 0,-1 1 0 16,-1 0 0-16,3 1 0 0,-5 1 0 0,3-1 0 16,-3 3 0-16,2-2 0 0,0 2 0 0,-1 2 0 15,2-3 0-15,-2 1 0 0,0 0 0 0,1 1 0 16,-1 1 0-16,-1-3 0 16,1-5 0-16,0 4 0 0,0-1 0 0,1-1 0 15,-2 1 0-15,5-11 0 0,-4 9 0 31,1 0 0-31,0 0 0 0,-2 6 0 0,4-4 0 0,-2-3 0 0,-2 4 0 16,0 3 0-16,0-3 0 16,0 3 0-16,0-9 0 15,0 6 0 1,0 3 0-16,0-4 0 0,0-2 0 0,0 2 0 0,0-5 0 0,0 3 0 0,0 2 0 16,0-6 0-16,0 3 0 0,0-6 0 15,0 5-7-15,0 1-15 16,0 1-3-16,0 1-2 0,0 1-1 0,0-5 12 0,0 5 4 15,0 3 8-15,0-2-10 0,0 3 11 16,0-7-2-16,0 4 1 0,0 0-19 16,-11-3 0-16,11 0 0 0,0-11 4 15,0 9 34-15,0-3-17 0,0 4 5 16,0 0 0-16,0 2-8 0,0-8 9 16,0 12 0-16,0-2-7 0,0 0 3 15,0 4 2-15,0-4-1 0,0 5 3 16,0-1-8-16,0 0 7 0,0 3-5 0,0 0-2 15,0 0 6-15,0 0 6 16,0 0-9-16,0 0-4 0,0 0 6 0,0 0-7 16,0 0 3-16,0 0-36 0,0 0-63 15,0 0-36-15,0-16-68 0,0 16-391 16,0-16 154-16,0 16-144 16,-12-14-261-16,12 14-213 0,-12-17-1366 0,0 8 1599 15</inkml:trace>
  <inkml:trace contextRef="#ctx0" brushRef="#br1" timeOffset="210784.88">6336 14698 799 0,'0'0'61'0,"-6"0"55"16,6 0 55-16,-4 0 237 0,2 0-213 15,0 0-14-15,0 0 4 0,2 0 1 16,-2 0 104-16,0 0-174 0,1 0 17 15,1 0 24-15,0 0 71 0,-1 0 29 16,0 0 302-16,1 0-289 0,0 0-60 16,-1 0 5-16,0 0-44 0,0 0 115 15,-1 0-186-15,0 0 12 0,2 0-32 16,-2 0 41-16,2 0-11 0,0-8 90 16,0 8-134-16,0-11-16 0,0 3-12 15,0-1 23-15,0-13 13 0,0 11-52 0,0-4-12 16,0 1 25-16,0-3-24 0,0 1 27 15,17-19 59-15,-17 17-43 16,0-1-13-16,0 3-15 16,0-5-8-16,16-17 14 0,-16 20-19 0,0-4-2 0,0 1-6 15,12 5 3-15,-12-2-7 16,7-17-6-16,-7 20 2 0,5-3 14 0,-3 2-11 16,1 0 0-16,1-20-26 0,-1 19 19 15,-1-1 23-15,1 1 19 0,-1-3-34 16,1 3-2-16,3-15-26 0,-2 17 27 15,-4-1-6-15,3 3 16 0,0 2-25 16,2-13 16-16,-3 15-11 0,-1-1 17 16,2 1-10-1,-1 1-2-15,2 1 12 0,4-5 10 16,-6 3-17-16,0 1-5 0,6-11 16 0,-6 12-22 16,1-1-15-16,0-2 19 0,5-8 0 0,-5 10 7 15,2-2-8-15,0-2 0 16,-2 4 5-16,-1-1 9 0,3-3-5 0,-3 7 1 15,-1 2-7-15,1-1 8 0,1 2-7 0,4-4 1 16,-3 6-2-16,-2-4-1 16,3 0 11-16,-2 0-16 0,3-1-7 15,8-7-72-15,-6 6 32 0,-1-5-4 0,4 4-15 16,-4-3 48-16,10-5-1 0,-11 8 43 16,-2 0-41-16,-1 5 19 0,1 0 19 15,-1 0-17-15,4 1 42 0,-2 1-44 16,-2 0 1-16,1 0 8 0,1 0-10 15,5 0 19-15,-2 14-15 0,0-14 17 16,-2 0-9-16,2 0 4 0,8 0-8 16,-7 13-8-16,2-13 9 0,-2 0 0 15,1 4-2-15,-1-4 17 0,8 7-25 0,-9-1 10 16,-2-2-6-16,-1 1 14 0,0 2 24 16,1 10 25-16,-4-9-4 15,0 4-30-15,1-2 7 0,1-1 10 16,-1 3-18-16,6 8 57 15,-4-11-44-15,3 2 16 0,-2-2-20 0,3 3 23 16,-5 1-22-16,7 9 32 0,-3-9-35 16,-2-1 17-16,-2 2 1 0,4-1-15 0,1 10 26 15,0-10-40-15,-4-1-1 0,-2 1 2 0,1 5 7 16,4 9-11-16,-6-11-5 16,1-1 5-16,2 0-2 0,-2 0 22 15,-1-1-25-15,5 12-25 0,-6-13 27 0,2 1 7 16,-2-3 1-16,0 0 22 15,2 11-7-15,-2-8-6 0,1-5-3 0,-1 1-7 16,2 1 1-16,3 1-14 0,1 12 1 16,-5-13-3-16,1 0 4 0,2-2 7 15,-1 3 7-15,1 9 35 0,-3-14-28 16,0 0-1-16,1 0-7 0,-1 1 7 16,-2 1-18-16,6 5 45 0,-4-7-42 15,-2 4 22-15,3 1-22 16,-3-4 7-16,5 12-19 0,-5-10 4 0,0-4 3 15,2 1 28-15,1-1-13 16,0 1 22-16,1 2 56 0,-4-6-14 0,2 3-24 16,0-2 0-16,1 3-12 0,3 1-20 0,-3-5-30 15,-1 1 0-15,2 1 0 0,-1-2 0 16,-3-1 0-16,2 3 0 0,-2-4 0 16,0 1 0-16,0-1 0 15,2-1 0-15,-2 3 0 0,1-1 0 0,-1-2-42 16,2 2-46-16,-2-2-59 0,2 4-68 15,1-2-392-15,-2-2 115 0,0 0-181 0,1 0-346 16,2 0-324-16,0 0-1226 16</inkml:trace>
  <inkml:trace contextRef="#ctx0" brushRef="#br1" timeOffset="212719.5594">7011 14595 868 0,'0'-4'79'16,"0"2"71"-16,0 2 93 0,0 0 80 16,-7-2-9-16,2-3 235 0,5 4-318 15,0 0-6-15,0 0 48 16,0 1 53-16,0-4 3 0,0 4 264 0,0 0-350 0,0 0-32 16,0 0-19-16,0 0-14 0,0 0 66 15,0 0-132-15,0 0-42 0,0 0 30 16,0 0 42-16,0 0-16 15,0 0 265-15,0 19-219 0,0-19 21 16,0 0-19-16,15 20 11 0,-15-4 189 0,11-16-198 16,-11 17-8-16,0-6-54 0,13 0-28 15,-13 2-49-15,6 13-37 16,1-9 0-16,-4-2 0 0,-1 2 0 0,3 1 0 16,4 16 0-16,-5-14 0 0,-1-3 0 15,1 2 0-15,1 2 0 0,2-3 0 16,4 18 0-16,-6-18 0 0,1 4 0 15,0-1 0-15,0 1 0 0,6 18 0 0,-7-20 0 16,-1 1 0-16,-1 0 0 16,1-5 0-16,-2-2 0 0,5 14 0 0,-5-12 0 15,1-2 0-15,3-1 0 16,1 0 0 0,4 13 0-16,-7-15 0 0,0 1 0 0,2-1 0 0,0-2 0 0,1 13 0 15,-1-11 0-15,-1 2 0 0,1-4 0 16,0 3 0-16,0 1 0 0,5 8 0 0,-5-7 0 15,0-5 0-15,-1 2 0 16,1-3 0-16,5 9 0 0,-6-10 0 16,3 1 0-16,0-3 0 0,-1 2 0 47,0-3 0-47,7 8 0 0,-5-7 0 0,-4 1 0 15,6-2 0-15,-6 3 0 0,6 7 0 0,-6-8 0 16,0 3 0-16,-2-4 0 0,0 3 0 0,-2 0 0 0,7 4 0 0,-6-8 0 0,1 2 0 0,-1 0 0 15,0-4 0-15,1 3 0 0,2 2 0 16,-2-7 0-16,1 3 0 0,1-1 0 0,-1-1 0 16,5 0 0-16,-4-1 0 0,0 0 0 15,-2 2 0-15,2 1 0 16,5-3 0-16,-2 3 0 0,-6-1 0 16,3-2 0-16,-3 2 0 0,1-1 0 0,6 1 0 15,-6-1 0-15,0-1 0 16,1 0 0-16,-3 1 0 15,5-1 0-15,-4 1 0 0,1-1 0 16,0 0 0-16,-1 0 0 0,1 0 0 0,6 0 0 0,-3 0 0 0,-2 0 0 16,1 0 0-1,-1 0 0-15,11 0 0 0,-9 0 0 16,-1 0 0-16,1 0 0 0,-1-17 0 16,0 17 0-16,7 0 0 0,-12-14 0 0,3 14 0 15,-1 0 0-15,-2-18 0 0,0 8 0 0,0 10 0 16,0-14 0-16,0 14 0 0,20-10 0 15,-20 5 0-15,0-3 0 0,15 4 0 47,-15 1 0-47,0-1 0 0,10-2 0 0,-2-7 0 0,-8 5 0 16,8-1 0 0,-8-2 0-16,8-2 0 0,-8 2 0 0,11-15 0 0,-8 13 0 0,1 4 0 0,0 0 0 0,0 0 0 15,-4-3 0-15,0 6 0 0,0 1 0 0,0 1 0 16,0-2 0-16,0-1 0 0,19-2 0 15,-19 1 0-15,0-1 0 0,0 1 0 0,0-1 0 16,0-13 0-16,12 9 0 0,-12 1 0 16,0-2 0-16,9 2 0 15,-9-1 0-15,0-8 0 0,0 10 0 0,5 1 0 32,-5 2 0-32,0 2 0 15,0-7 0-15,0 6 0 0,0-2 0 0,0-2 0 16,0 2 0-16,0 1 0 0,0-14 0 15,0 11 0-15,0 0 0 16,0-1 0-16,0-4 0 0,14-7 0 0,-14 11 0 0,0-3 0 16,0 1 0-16,0 2 0 0,0 5 0 0,13-5 0 15,-13 2 0-15,0 3 0 0,5 0 0 16,-5 0 0-16,5-10 0 0,-5 8 0 0,0-3 0 0,0 4 0 16,0-2 0-16,0-2 0 15,0-10 0-15,0 10 0 0,0 3 0 0,0-2 0 16,0-2 0-1,0-1 0-15,0 8 0 0,0 1 0 32,0 3 0-32,0-4 0 0,0 3 0 15,0-2 0-15,0 2 0 0,0-3 0 16,0 2 0-16,0-1 0 0,0-5 0 0,0 3 0 0,0-3 0 0,0 1 0 0,0 2 0 0,0-3 0 16,0-11 0-16,0 15 0 0,0 1 0 0,0 3 0 15,0-1 0-15,17 0 0 16,-17 2 0-16,0 1 0 0,0 0 0 0,0 0 0 15,0 0 0-15,0 0 0 0,0 0 0 16,0 0 0-16,0 0 0 16,0 0 0-16,0 0 0 0,0 0 0 15,0 0 0-15,0 0-40 16,0 0-155-16,0 0-226 0,0 0-1323 16,0 0 420-16,0 0-303 0,0 0 299 0</inkml:trace>
  <inkml:trace contextRef="#ctx0" brushRef="#br1" timeOffset="216136.9131">23142 14109 950 0,'0'0'84'0,"0"0"67"0,0 0 80 15,0 0 16-15,0 0 27 0,0-11 201 16,0 11-288-16,0 0 4 0,0 0 7 0,0 0 33 16,0 0 220-16,0 0-279 0,0 0-23 15,0 0-17-15,0 0-9 0,0 0-9 16,0 0 20-16,0 0-98 0,0 0-23 16,0 0 7-16,0 0-113 15,0 0-410-15,0 0 54 0,0 0-37 0,0-19-54 16,0 19-68-16,0-15 76 15,0 4-420-15</inkml:trace>
  <inkml:trace contextRef="#ctx0" brushRef="#br1" timeOffset="216308.709">23176 13894 1981 0,'0'-7'85'0,"0"-7"235"0,11 9-112 15,-11 2-46-15,0-2-48 0,0 3-37 31,0-2-35-31,0-2-60 0,0 3-9 0,0 0-7 0,0-2-32 0,0 2-37 0,0-6-192 16,0 3 99-16,13 0-59 0,-13 0-55 16,0-3-30-16,0 2 36 0,0-13-149 15,0 8 244-15,0 0 37 0</inkml:trace>
  <inkml:trace contextRef="#ctx0" brushRef="#br1" timeOffset="216491.5844">23222 13544 1550 0,'1'-8'115'0,"-1"1"82"15,3-6 368-15,-3 7-314 0,1 4-37 16,-1-1-55-16,0-1-27 0,1 2-45 16,3-4-11-16,-2 4-61 0,3-2-50 15,-2-1-43 1,1-1-48-16,4-8-270 0,-6 8 152 0,1 0-62 0,-1-1-94 16,-1 1-67 15,0-1 33-31,3-5-222 0</inkml:trace>
  <inkml:trace contextRef="#ctx0" brushRef="#br1" timeOffset="216659.2408">23336 13271 2228 0,'1'-11'213'0,"-1"7"-24"0,0-1 37 16,2 3-65-16,-2 0-56 0,0 1-61 16,4-8-50-16,-2 6-34 0,1-1-47 15,0-1-64-15,2-2-47 0,7-4-314 16,-7 5 179-16,2 5-53 0,-3-3 31 15,2-2 28-15,0 2 102 0,1-6-126 0</inkml:trace>
  <inkml:trace contextRef="#ctx0" brushRef="#br1" timeOffset="216839.0351">23521 13055 1509 0,'5'-4'112'0,"-1"0"286"0,-3 3-133 0,1-2-82 0,-1 3-32 0,2-3-22 0,0 1-35 15,7-2 2-15,-6 3-77 0,4-1-20 16,-2-1-7-16,2 1-13 0,7-2-117 16,-8 4 29-16,1-1-23 0,-1-1-39 15,-1 2-55-15,0 0-92 0,6 0-427 0,-5 0 404 16,-4 0 31-16,3 0 113 0</inkml:trace>
  <inkml:trace contextRef="#ctx0" brushRef="#br1" timeOffset="217171.8051">23725 13050 1459 0,'0'12'83'16,"0"-12"52"-16,0 0 46 0,0 10 24 15,0-10 114-15,0 5-173 0,0-5 11 16,0 7-51-16,0-2-29 0,0 1-42 16,19-2-33-16,-19 1-5 0,0-1-6 15,18 2-1-15,-18 1-23 0,13 5-136 16,-6-6 32-16,-7 2-18 0,8-3 6 15,-8 2-4-15,5-2-3 0,-2 7-111 16,-1-9 149-16,-1 2 10 0,0 0-3 16,-1-1-7-16,2 1-77 0,-2-2 145 15,0 1 15 1,0-1 29-16,0-2 11 0,0 2 1 0,0 2 84 0,0-2 0 0,0-1 51 16,0 1 11-16,0-1 2 0,15 3 10 15,-15 2 95 16,0 0-143-31,10-2-30 0,-10 1-13 0,0 3-19 0,0 8-9 16,0-8-52-16,0 1-19 0,0 0-53 0,0-2-78 0,0 1-111 16,0 5-576-16,0-9 414 0,0 2 113 15</inkml:trace>
  <inkml:trace contextRef="#ctx0" brushRef="#br1" timeOffset="217363.9351">23916 13493 2150 0,'0'5'67'0,"0"4"63"0,0-3 53 0,0 3 38 0,0-1-31 16,-21 11 23 0,21-10-162-16,0-1-32 0,0 2-10 0,0-1-1 0,0 9-121 0,0-12-23 15,0 7-61-15,0-4-74 16,0-2-139-16,14-2-82 0,-14 7-567 0,0-5 730 16</inkml:trace>
  <inkml:trace contextRef="#ctx0" brushRef="#br1" timeOffset="217472.5335">23925 13776 2757 0,'0'5'68'0,"0"2"39"0,0 1 19 16,0 4 56-16,0-3-203 0,0-1-124 0,0 1-179 16,-18-1-287-16,18 8-834 15</inkml:trace>
  <inkml:trace contextRef="#ctx0" brushRef="#br1" timeOffset="218240.7722">24031 14170 2181 0,'0'0'160'0,"0"0"98"16,0 0 87-16,0 0 53 15,0 0 342-15,0 0-376 0,0 0-56 0,0 0-54 16,0 18-49-16,0-18-88 0,0 21-50 16,0-21-57-16,0 16-19 0,0-16 15 15,0 21-9-15,0-9-40 0,0 20-203 16,0-13-73-16,0 2-155 0,0 6-118 16,-20-1-33-16,20 28-571 15,0-32 698-15,0 2 55 0,0-2 52 0,0-1 114 16</inkml:trace>
  <inkml:trace contextRef="#ctx0" brushRef="#br1" timeOffset="218400.5603">24086 14650 1521 0,'0'9'90'0,"12"4"87"15,-12 1 58-15,7 13 267 0,-7-14-334 0,0 1-36 16,0 0-41-16,0 0-11 0,0-2-44 16,0 13-17-16,0-15-17 0,0 1-3 0,0-1-33 15,0 0-48-15,0 7-237 0,0-12 54 16,0 2-130-16,0-2-67 0,23-2-118 15,-23 4 117-15</inkml:trace>
  <inkml:trace contextRef="#ctx0" brushRef="#br1" timeOffset="218557.3883">24275 15073 2519 0,'-19'22'96'15,"19"-14"-18"-15,0 1 15 0,0-3-28 16,-14-2-21-16,14 3-16 0,0 5-5 15,0-2-57-15,0-3-52 0,19 0-67 16,-19-2-99-16,22 15-451 16,-22-10 284-16,13-2 44 0,-13 0 91 0,14 1 5 15,-14-1 116-15</inkml:trace>
  <inkml:trace contextRef="#ctx0" brushRef="#br1" timeOffset="218747.0123">24478 15221 1818 0,'14'0'225'16,"-12"0"-27"-16,2 0 48 0,4 0-34 16,-1 0-1-16,1 0-31 0,7 0 34 15,-7-16-177-15,0 16-40 0,0 0-15 16,1-13-31-16,7 13-199 0,-9-12 41 16,1 12-66-16,3-12-71 0,-2 5-96 15,0-2-32-15,9-7-262 0,-10 6 491 0,0 0 102 16</inkml:trace>
  <inkml:trace contextRef="#ctx0" brushRef="#br1" timeOffset="218915.2629">24710 14991 1308 0,'2'-12'115'15,"2"-2"72"-15,-1 4 67 0,1-2 55 0,3-15 108 16,-6 18-274-16,0-2-29 0,0 2-7 16,0 2-19-16,0-1-27 0,1-3-25 15,0 7-69-15,-2 0-38 0,1 1-54 16,0-1-60-16,-1-6-372 0,2 3 158 0,-2 0-11 15,0 0-15-15,0-6 15 16,0 2 145-16</inkml:trace>
  <inkml:trace contextRef="#ctx0" brushRef="#br1" timeOffset="219061.0517">24806 14633 1525 0,'0'-7'62'15,"0"-7"102"-15,0 6-35 0,0 0-28 16,0 1 25-16,0-1 6 0,0 2-22 0,0-7 22 15,0 9-104-15,0 1-25 0,0-1-42 16,0 1-20-16,0-2-257 0,0 3 68 16,0 0-85-16,0-4 7 0,0 2-82 0,0-3 62 15</inkml:trace>
  <inkml:trace contextRef="#ctx0" brushRef="#br1" timeOffset="219233.3038">24872 14316 2586 0,'0'-3'94'0,"0"-2"24"0,-15-2 4 16,15 0-48-16,0-5-46 0,0 5-29 15,0-1-37-15,0 3-52 0,0-2-88 16,0-1-87-16,0-4-546 0,0 8 408 16,0-1-88-16,0 5 154 0</inkml:trace>
  <inkml:trace contextRef="#ctx0" brushRef="#br1" timeOffset="219396.867">24892 14044 2373 0,'0'-4'59'0,"-19"-4"117"16,19 2-89-16,0 2-51 0,0 0-33 15,0 0 1-15,-10-2 0 0,10-2-67 16,0 5-28-16,0 1-69 0,0-1-85 0,0 1-140 15,0-1-456-15,0 3 420 16,0 0 161-16</inkml:trace>
  <inkml:trace contextRef="#ctx0" brushRef="#br1" timeOffset="219596.5154">24942 13916 2723 0,'0'-7'134'0,"0"2"140"0,0-1 71 15,0 2 87-15,0-2-72 0,-20-3 52 16,20 3-319-16,0 4-57 0,0-3-8 0,0 1-49 16,0-7-195-16,0 5-21 0,0-2-63 15,0 0-45-15,0-2-64 0,-9-1-4 16,9-16-432-16,0 10 381 0,0 1 66 16,0-2 28-16,0 1 16 15</inkml:trace>
  <inkml:trace contextRef="#ctx0" brushRef="#br1" timeOffset="219767.8342">24982 13453 1055 0,'2'-13'100'0,"0"1"93"0,-1-2 82 15,2 1 64-15,-1-1-66 0,5-11 80 16,-4 13-255-16,1 0-5 0,1 0 5 16,1 2 4-16,7-12 117 0,-7 13-156 0,-1-1-15 15,-1 1-35-15,0 2-11 0,-2 2-34 16,1-6-221-16,-1 7 3 0,-2 2-87 15,0-3-139-15,0 3-92 0,2-3-15 16</inkml:trace>
  <inkml:trace contextRef="#ctx0" brushRef="#br1" timeOffset="219968.7858">25172 13067 2360 0,'2'-4'52'16,"-2"-2"34"-16,3 0 19 0,-1-2 2 15,10-5-34-15,-9 6-77 16,2 1-24-16,0 1-41 0,0 0-65 0,2 2-80 16,4-3-607-16,-3 5 398 0,3 0 8 15,1-1 125-15,2 0 105 0</inkml:trace>
  <inkml:trace contextRef="#ctx0" brushRef="#br1" timeOffset="220131.5323">25512 12945 2214 0,'8'0'337'0,"-5"0"-25"0,2 0 69 0,-3 0-92 15,-2 0-59-15,4 13-51 0,-3-13-156 0,1 0-29 16,2 8 6-16,-2-8-20 0,4 7-31 16,7 7-267-16,-5-7 64 0,13 20-770 15,-15-18 624-15,4 1-35 16,-4-2-5-16,-1 1-8 15</inkml:trace>
  <inkml:trace contextRef="#ctx0" brushRef="#br1" timeOffset="220306.6418">25718 13205 1689 0,'0'10'94'0,"0"0"74"0,0 12 297 0,0-14-304 15,0 3-67-15,0 0-53 16,0 1-22-16,0 11-7 0,0-11-10 0,0 2-37 15,0-1-62-15,0 1-99 0,0 1-165 16,0 18-627-16,0-16 495 0,0 0 169 16</inkml:trace>
  <inkml:trace contextRef="#ctx0" brushRef="#br1" timeOffset="220441.5184">25795 13668 2847 0,'0'16'216'0,"0"-9"-39"16,0 1 13-16,0-1-89 0,-16-1-47 16,16 7-132-16,0-9-135 0,0 0-192 15,0 0-281-15,0 1-139 0,0-2 141 16</inkml:trace>
  <inkml:trace contextRef="#ctx0" brushRef="#br1" timeOffset="221108.5099">25784 13976 1143 0,'9'-10'223'0,"-9"10"-16"0,9 0 49 15,-9 0-45-15,0 0-24 0,0 0 77 16,0 0-115-16,0 0 8 0,0 0 33 16,0 0 9-16,2 18-27 0,2-18 112 15,-1 20-203-15,-3-20-46 0,2 14-27 16,-2-14 3-16,2 15-11 0,0 5-175 16,0-9-71-16,-2 0-128 0,0-3-143 15,0-2-114-15,0 6-643 0</inkml:trace>
  <inkml:trace contextRef="#ctx0" brushRef="#br1" timeOffset="221287.4913">25896 14225 2501 0,'0'25'255'0,"0"-15"18"0,0 5 90 0,0-1-46 16,0 1-61-16,0-3-113 0,0 17-63 15,0-12-87-15,0 1 15 0,0 1-16 16,0-3-69-16,0 2-89 0,19 17-500 15,-19-16 230-15,0-2-65 0,0-4-37 16,15 2-8-16,-1 8-368 0</inkml:trace>
  <inkml:trace contextRef="#ctx0" brushRef="#br1" timeOffset="221469.1522">26034 14761 2022 0,'6'10'119'0,"-5"-1"87"0,1 2 108 16,0-2 116-16,0 3-32 0,0 9 260 15,0-11-485-15,-2 1-82 0,2-1-62 16,3-2-25-16,0 2-15 0,4 8-238 16,-3-11-20-16,-1 2-108 0,-1 0-46 15,3-4-94-15,5 8-649 0,-4-9 576 16,2-1 150-16,1-2 206 0</inkml:trace>
  <inkml:trace contextRef="#ctx0" brushRef="#br1" timeOffset="221633.2989">26281 15020 2365 0,'0'12'65'16,"0"-12"60"-16,0 6 66 0,0 0 286 15,0-4-285-15,0 1-64 0,17-2-65 16,-17-1-28-16,17 0-33 0,5 0-135 0,-22 0-20 16,16 0-63-16,-16 16-45 15,14-16-35-15,-4 0-448 0,-10 0 345 0,7 0 1 16,-5 0-1-16,2 0 89 15</inkml:trace>
  <inkml:trace contextRef="#ctx0" brushRef="#br1" timeOffset="221817.6813">26514 14861 3065 0,'0'-7'183'15,"0"1"-36"-15,0 3 22 0,0-4-79 16,0 1-28-16,0 0-45 0,0-5-73 15,21 3-60-15,-21 1-78 0,16 0-67 16,-16 1-39-16,17-9-221 0,-1 7 281 0,-16-1-51 16,16 1-30-16,-16-5-14 15,12 5 21-15,0-14-205 0</inkml:trace>
  <inkml:trace contextRef="#ctx0" brushRef="#br1" timeOffset="222009.1735">26677 14463 2862 0,'2'-9'154'0,"0"1"93"0,-2-4 72 0,2 3 15 16,0 0-41-16,0-6 65 15,-2 5-278-15,0 6-66 0,0-1-36 0,0 2-63 16,0-1-311-16,0 3 58 0,0 1-66 16,0 0-50-16,0 0-130 0,0 0-34 15,0 0-534-15,0 0 800 0</inkml:trace>
  <inkml:trace contextRef="#ctx0" brushRef="#br1" timeOffset="222150.2397">26737 14134 3173 0,'0'-9'155'0,"0"4"107"0,0-2 81 16,0 2-1-16,0 2-98 0,0-4-55 0,-16 7-184 15,16 0-16-15,0-1-66 0,0 1-76 16,-9 0-509-16,9 0 217 0,0 0-61 15,0 0-85-15,0 0-33 0,0 0-37 16</inkml:trace>
  <inkml:trace contextRef="#ctx0" brushRef="#br1" timeOffset="222302.7754">26750 13957 2855 0,'0'0'82'0,"0"0"70"15,0 0 34-15,-17 0 13 0,17 0-30 16,0 0-186-16,0 0-128 0,-14 0-189 15,14 14-353-15,0-14-195 0</inkml:trace>
  <inkml:trace contextRef="#ctx0" brushRef="#br1" timeOffset="232662.0859">3416 16 1231 0,'-109'10'2'15,"-106"10"59"-15,110-10-65 0,-7 3 22 16,-117 19-21-16,10 1 100 16,116-14-51-16,-109 22-11 15,32-1-40-15,101-23 17 0,-81 19-7 16,18-1-50-16,82-20 6 0,5-1-11 15,-55 11-141-15,68-14 2 16,6 0-20-16,-27 4-235 16</inkml:trace>
  <inkml:trace contextRef="#ctx0" brushRef="#br1" timeOffset="235244.1167">20420 29 1600 0,'-96'11'-28'16,"3"1"-4"-16,-2 3 14 16,-73 15 1-16,96-12 20 0,7 1-48 15,2 0-78-15,-49 19-399 0,63-20 213 0,4-3 49 16,-4 4 142-16</inkml:trace>
  <inkml:trace contextRef="#ctx0" brushRef="#br1" timeOffset="248716.752">23069 14050 1312 0,'0'4'75'16,"0"0"35"-16,0 4 208 0,0-1-196 16,-15-1-6-16,15-1-22 0,0 1-15 0,0-3-12 15,0 4 37-15,0-3-38 0,0-4 7 16,0 0 12-16,0 0 22 0,20 0 120 16,-20 0-93-16,0 0 41 0,0-20 54 15,0 20 57-15,0 0-7 0,0 0 289 16,0 0-356-16,0 0-17 0,0 0-56 15,0 0 14-15,0 16 109 0,0-16-166 16,0 0 4-16,0 0 16 0,0 0 1 16,18 10 27-16,-18-10 131 0,0 0-137 0,13 0-18 15,-13 0-8 1,0 0 7-16,8 0 104 0,-8 0-120 0,0 0-3 0,0 0-18 16,0 0 4-16,0 0-8 0,0 0 73 15,0 0-88-15,0 0-16 0,0 0-17 16,0 0-19-16,0 0 3 0,0 0-7 15,0 0 0-15,0 0 5 0,0 0-2 16,0 0-21-16,0 0 34 0,0 0-8 16,0 0 56-16,0 0-18 0,0 0-1 15,0 0-12-15,0 0-40 0,0 0 0 16,0 0 0-16,0 0 0 0,0 0 0 16,15-19 0-16,-15 19 0 0,0 0 0 0,0 0 0 15,7 0 0-15,-7-9 0 16,4 9 0-16,-1 0 0 15,5-16 0-15,-6 16 0 0,0-4 0 0,1 1 0 16,-1-2 0-16,1-3 0 0,-1 2 0 16,-2 1 0-16,2-3 0 0,0 2 0 15,1-9 0-15,-3 10 0 0,2 1 0 16,-2-2 0-16,2 2 0 0,-2 1 0 16,1 0 0-16,-1 1 0 0,2-2 0 15,-1 1 0-15,1-1 0 0,0-9 0 16,0 8 0-16,-1-1 0 0,1 0 0 15,0-1 0-15,1-12 0 0,-1 13 0 16,-1-2 0-16,0 1 0 0,2-1 0 16,-1-2 0-16,1-4 0 0,0 9 0 0,-1-1 0 15,-1 0 0-15,1-2 0 16,2-4 0-16,-2 7 0 0,0-3 0 0,0 2 0 16,2-1 0-16,-1-1 0 0,5-9 0 15,-4 8 0-15,-1-1 0 0,1 3 0 16,-4-3 0-16,2-7 0 15,-2 12 0-15,0-2 0 0,0 0 0 0,0 0 0 16,2-1 0-16,1-7 0 0,-3 8 0 0,3 0 0 78,-1 0 0-62,0 0 0-16,4-10 0 0,-4 10 0 0,1-1 0 0,-1-4 0 0,2 3 0 0,-2-3 0 0,1-5 0 0,0 8 0 0,-1-1 0 0,0 3 0 15,-2 1 0-15,2-9 0 0,-1 8 0 0,1 0 0 0,-2 0 0 0,3 0 0 0,-1-1 0 0,3-9 0 0,-1 5 0 16,-1-1 0 0,-1 4 0-16,1 0 0 0,1-11 0 15,-2 13 0 1,-1 0 0-16,0 0 0 0,1 4 0 0,-1-7 0 0,1 0 0 0,0 6 0 16,0-1 0-16,-2-1 0 15,3-2 0-15,2-5 0 0,-3 5 0 0,0 0 0 0,0-1 0 16,1 1 0-16,-1-3 0 0,5-6 0 0,-4 11 0 15,0-4 0-15,1 1 0 16,-1 1 0-16,4-6 0 0,1-11 0 16,-1 12 0-16,-5 7 0 15,1 1 0-15,-1-2 0 16,0 2 0-16,3-5 0 0,-3 6 0 0,2-3 0 16,0 2 0-16,-1-2 0 0,4-3 0 15,-5 6 0-15,0 0 0 16,0-1 0-16,-1 4 0 0,-1 0 0 0,0 1 0 15,0 0 0-15,0-2 0 0,0 2 0 16,0-3 0-16,0-1 0 0,19 1 0 16,-19 1 0-16,0-1 0 0,22 1 0 0,-4-6 0 15,-18 4 0-15,11 1 0 16,-11 1 0-16,0 0 0 0,10 0 0 16,-10 1 0-16,5 1 0 0,-5 0 0 15,6 0 0-15,-3 0 0 0,7 16 0 0,-5-16 0 16,0 0 0-16,0 0 0 0,-1 0 0 15,4 12 0-15,3-12 0 0,-4 0 0 16,-2 13 0-16,1-10 0 0,2-3 0 16,3 12 0-1,-7-6 0-15,-1 0 0 0,2-1 0 0,0-1 0 0,-2 1 0 0,4 9 0 16,-4-6 0-16,1-1 0 16,-1-2 0-16,-1 1 0 15,16 15 0-15,-13-14 0 0,3 4 0 0,-3-3 0 16,3-3 0-16,-6 2 0 0,1-2 0 15,0 0 0-15,0 10 0 0,1-10 0 16,-3 0 0-16,-1 2 0 47,3-2 0-47,-2 7 0 16,0-6 0-16,0-3 0 0,1 2 0 0,0 2 0 0,1-4 0 0,2 9 0 0,-3-7 0 15,1 0 0-15,1 2 0 0,-2 2 0 16,4 10 0-16,-5-9 0 0,3 0 0 15,-4 2 0-15,1 0 0 0,1 0 0 0,1 10 0 16,-2-11 0-16,1-3 0 16,-2 2 0-16,3-2 0 0,4 13 0 15,-5-13 0-15,1 2 0 16,-1 1 0-16,4 3 0 16,-4-3 0-16,7 8 0 0,-8-9 0 15,2 2 0-15,-1-3 0 0,0-2 0 0,1 9 0 0,-1-2 0 16,-2-2 0-16,3-2 0 0,-1-1 0 0,1 1 0 0,-1 11 0 0,0-11 0 0,0 0 0 15,0 0 0-15,-1-1 0 0,3 15 0 0,-3-16 0 16,1 4 0-16,1-3 0 0,-1-1 0 0,-1 2 0 16,7 6 0-16,-7-8 0 15,1-1 0-15,-2-2 0 16,2 1 0-16,2 6 0 0,-4-5 0 16,2-3 0-16,-2 2 0 0,4 1 0 15,-2 1 0-15,1 3 0 0,-1-5 0 0,-2-2 0 16,0 1 0-16,2-1 0 0,-2 6 0 15,0-5 0-15,3-2 0 0,-2 2 0 16,1-1 0-16,-2 3 0 0,2-2 0 0,-2-3 0 0,0 2 0 16,0-1 0-1,0-1 0-15,0-2 0 0,0 0 0 0,0 3 0 16,0-3 0-16,0 0 0 0,0 0 0 16,0 0 0-1,0 0 0-15,0 0 0 0,0 0 0 0,0 0 0 0,0 0 0 0,0 0 0 16,0 0 0-1,0 0 0-15,0 0 0 0,0 0 0 0,0 0 0 0,0 0 0 16,0 0 0-16,0 0 0 0,0 0 0 16,0 0 0-16,0 0 0 0,0 0 0 15,0 0 0-15,0 0 0 0,0-15 0 0,0 0 0 16,0 15 0-16,16-11 0 0,-16 11 0 16,0-20 0-16,0 2 0 15,0 10 0-15,0-2 0 0,11 0 0 0,-11-2 0 16,0-6 0-16,0 5 0 0,0 2 0 15,0-1 0-15,0-1 0 0,-21-2 0 16,21-14 0-16,-16 13 0 0,16-2 0 16,-10-1 0-16,10 2 0 0,-9-17 0 0,9 16 0 15,-10 4 0-15,6 2 0 16,1-2 0-16,-2 2 0 0,-2-7 0 0,2 11 0 16,-1-2 0-16,3 1 0 15,1 0 0-15,-4-2 0 16,1 4 0-16,2-1 0 0,-1-1 0 0,2 5 0 0,0-3 0 15,-6-11 0-15,5 10 0 0,3-1 0 16,-2 0 0-16,1-2 0 0,-2-8 0 16,3 12 0-16,-3-3 0 0,1 1 0 15,0 0 0-15,-1 1 0 0,-1-9 0 16,0 10 0-16,2-1 0 0,-1 1 0 16,2 0 0-16,-3-8 0 0,4 5 0 15,0 5 0-15,0-1 0 0,0-2 0 16,0 1 0-16,0-2 0 0,0 5 0 15,0 3 0-15,0-4 0 0,0 0 0 0,-17-2 0 16,17 4 0-16,0-1 0 0,-11-13 0 16,11 11 0-16,0 0 0 15,0-2 0-15,-9 1 0 0,3-6 0 16,3 7 0-16,-2 1 0 0,0 1 0 16,-1-2 0-16,-3 1 0 0,5 4 0 15,-4-2 0-15,4 1 0 16,-1 2 0-16,1-4 0 0,-5 0 0 0,4 1 0 15,1 3 0-15,0-6 0 0,-1 4 0 16,-2-2 0-16,2 2 0 0,2 0 0 16,-6 1 0-16,3 1 0 0,1 0 0 15,-6 0 0-15,5 0 0 0,-1 0 0 0,1 0 0 16,1 0 0-16,-8 17 0 0,6-17 0 16,0 0 0-16,0 0 0 15,-1 14 0 1,1-14 0-16,-1 0 0 0,4 0 0 0,1 0 0 0,-2 8 0 15,4-8 0-15,-5 4 0 0,3-4 0 0,-1 6 0 16,0-4 0-16,-1 5 0 0,2-3 0 16,-9 9 0-16,7-5 0 0,-2 0 0 15,2 0 0-15,-4-2 0 0,-4 13 0 0,8-13 0 16,0 0 0-16,-1 2 0 16,2 1 0-16,-6 8 0 0,7-8 0 15,-1-1 0-15,1-1 0 0,-2 2 0 0,2 1 0 16,-3 4 0-16,3-6 0 15,-1 2 0-15,0-1 0 0,1 0 0 0,-4 11 0 16,3-10 0-16,2 0 0 0,-1-1 0 16,0 1 0-16,0 2 0 0,-4 5 0 15,6-8 0-15,-1-3 0 0,0 2 0 16,-1-2 0-16,1 0 0 0,-1 3 0 16,1-3 0-16,0 2 0 0,0 0 0 15,-2-4 0-15,-1 11 0 0,2-5 0 16,0 2 0-16,-2 0 0 0,2-5 0 15,-4 19 0-15,7-16 0 0,-2 3 0 16,1-5 0-16,1 3 0 0,0-1 0 16,0 8 0-16,0-10 0 0,0-1 0 0,0 3 0 15,0 0 0-15,0 6 0 0,0-6 0 16,0-2 0-16,0 2 0 16,0 1 0-16,0-1 0 0,0 9 0 15,0-8 0-15,0-2 0 16,0 3 0-16,0-1 0 0,0 7 0 0,0-7 0 15,0 1 0-15,-9-1 0 0,9 1 0 0,0-2 0 0,0 9 0 16,0-10 0-16,0-2 0 16,0-1 0-16,0-1 0 0,18 0 0 15,-18-2 0-15,14-3 0 0,-14 0-153 0,0 0-293 16,12 0-365-16,0 0-2261 0,-12 0 1470 16,13 0 365-16</inkml:trace>
  <inkml:trace contextRef="#ctx0" brushRef="#br1" timeOffset="251618.3987">25042 13933 690 0,'0'0'17'0,"-12"0"13"15,12 0 25-15,0 0 31 0,-13 0 240 0,13 0-108 16,-8 0 45-16,8 0-22 16,0 0-2-16,-5 0 123 0,5 0-219 0,0 0 1 15,0 0 17-15,0 0 41 0,0 0 48 16,0 0 331-16,0 0-271 0,0 0-4 16,0 0-46-16,0 0-62 0,0 0-40 15,0 0 16-15,0 0-70 0,0 0-3 16,0 0 10-16,0 0 20 0,-12 0 175 15,12 0-110-15,0 0 16 0,0 0 16 16,-6 0 42-16,6 16-36 0,0-16 154 16,0 0-218-16,0 0-25 0,0 0-42 15,0 0-37-15,0 0-54 0,0 0-12 16,0 0 0-16,0 0 0 0,0 0 0 16,0-18 0-16,0 18 0 0,0-14 0 0,0 14 0 15,0-16 0-15,0 8 0 0,0-12 0 16,14 11 0-16,-14-4 0 15,0 1 0-15,0-1 0 16,12 1 0-16,-12-14 0 0,10 12 0 0,-10-1 0 16,8 1 0-16,-8-1 0 0,10-16 0 0,-8 16 0 15,1 3 0-15,-1-5 0 0,0 5 0 16,3-19 0-16,-3 19 0 0,0-5 0 16,3 2 0-16,-2-2 0 0,1 3 0 15,0-13 0-15,-1 17 0 0,0 0 0 16,0 0 0-16,1 1 0 0,1-9 0 15,-2 6 0-15,3 1 0 0,-4-1 0 16,0-2 0-16,5-1 0 0,-1-12 0 16,0 13 0-16,-2 1 0 0,-1 2 0 15,3-1 0-15,0-9 0 0,-4 10 0 0,1-1 0 16,0 5 0-16,2-3 0 0,-5 1 0 16,5-8 0-16,-2 10 0 0,1-1 0 15,-3 1 0-15,2 0 0 0,2-8 0 16,-3 9 0-16,1-2 0 15,0 5 0-15,-1-4 0 16,2 0 0-16,0-5 0 0,0 4 0 0,-1 2 0 0,1 0 0 16,-2-5 0-16,6-7 0 0,-6 10 0 15,1-1 0-15,-1 0 0 0,0 1 0 16,2-1 0-16,-2-3 0 0,-2 4 0 0,4 3 0 16,-4-2 0-16,3 2 0 0,-1-4 0 15,1 5 0-15,-1 0 0 0,-1-1 0 16,3 0 0-16,2-1 0 15,7-4 0-15,-5 7 0 0,0-2 0 0,1 0 0 16,-2 3 0-16,2 0 0 0,-6-1 0 16,0-1 0-16,0 3 0 0,-1 1 0 0,2 0 0 15,8 0 0 1,-3 0 0-16,-1 0 0 0,3 17 0 16,-1-17 0-16,9 14 0 0,-11-14 0 15,3 0 0-15,-2 11 0 0,1-11 0 0,2 7 0 0,11 0 0 16,-12-7 0-16,1 7 0 15,-4-2 0-15,-1 2 0 0,0 10 0 16,-2-9 0-16,-3 2 0 0,0-1 0 16,0 3 0-16,1 0 0 0,3 14 0 0,-5-12 0 15,2 0 0-15,-2-2 0 16,3 2 0-16,8 9 0 0,-10-14 0 0,3 0 0 0,1 1 0 16,0-2 0-16,2 3 0 15,3 6 0-15,-7-7 0 0,3 0 0 0,-2-1 0 16,0 3 0-16,1 10 0 0,-4-11 0 15,-2 2 0-15,3-1 0 16,-2 3 0-16,1-1 0 0,1 12 0 16,-3-10 0-16,2 0 0 0,0-3 0 15,-2 1 0-15,6 13 0 0,-2-13 0 16,0-2 0-16,-1 1 0 0,1-1 0 0,0 2 0 16,2 13 0-16,-2-17 0 0,-2 4 0 15,0 0 0-15,-2-2 0 0,2 10 0 16,-2-9 0-16,0-1 0 0,0-1 0 15,0 2 0-15,0-3 0 0,0 6 0 16,0-5 0-16,0-4 0 0,0 2 0 16,0 0 0-16,0 8 0 0,0-9 0 15,0 2 0-15,15-3 0 0,-15 1 0 16,0 1 0-16,12 3 0 0,-12-8 0 16,0-2 0-16,0 3 0 0,0-2 0 0,0 5 0 15,0-3 0-15,0-1 0 16,0 0 0-16,0 4 0 0,0-5 0 0,0 3 0 15,0-2 0-15,0-1 0 16,0-3 0-16,0 4 0 0,0-2 0 16,0 0 0-16,0-2 0 0,0 4 0 0,0-4 0 15,0 0 0-15,0 0 0 0,0 0 0 0,0 0 0 16,0 0 0-16,0 0 0 0,0-19 0 16,0 19 0-16,0-13 0 0,0 13 0 15,0-10 0-15,0 10 0 16,0-12 0-16,0 12 0 0,0-8 0 0,0 3 0 15,0-2 0-15,0-8 0 16,0 4 0-16,0-25 0 16,0 23 0-16,0 1 0 0,0-3 0 0,0-1 0 15,0-18 0-15,0 18 0 0,0-3 0 16,-14 1 0-16,14-2 0 0,0 4 0 16,-12-20 0-16,12 20 0 15,0-3 0-15,-7 4 0 0,7-3 0 0,-8-15 0 16,8 19 0-16,-2 0 0 15,0 2 0-15,-1 0 0 0,1 2 0 0,-4-7 0 0,2 9 0 16,-2 1 0-16,2-3 0 16,-3 1 0-16,-4-11 0 0,7 8 0 0,-4-2 0 15,2 0 0-15,2 2 0 0,-2-3 0 16,-1-14 0-16,1 17 0 0,4 1 0 16,0 0 0-16,0 6 0 15,-2-8 0-15,2 7 0 0,0-1 0 16,2 1 0-16,-3 2 0 0,-1-1 0 0,0-9 0 15,0 11 0-15,2-5 0 0,-3 4 0 0,2-1 0 16,3-11 0 0,0 10 0-16,0-1 0 0,0 0 0 15,0 2 0-15,0 1 0 0,0-4 0 0,0 5 0 16,0 1 0-16,0-3 0 0,-14 3 0 0,14-6 0 16,-14 4 0-16,14-3 0 0,-10 4 0 15,10-2 0-15,-13-2 0 0,1-3 0 16,5 6 0-16,1 0 0 0,-2 0 0 15,3-1 0-15,-3-2 0 0,4 7 0 16,0-1 0-16,1 1 0 0,-2-3 0 0,2 3 0 16,-1 0 0-16,0 0 0 0,-1 0 0 15,1 0 0 1,-1 0 0-16,-4 0 0 0,2 0 0 16,1 0 0-16,0 0 0 0,-4 20 0 0,4-20 0 0,-8 11 0 15,5-11 0-15,4 0 0 0,1 10 0 16,0-10 0-16,-3 9 0 0,2-9 0 15,0 6 0-15,-1 0 0 16,0-1 0-16,1 0 0 0,-7 10 0 0,8-8 0 16,1 0 0-16,-1 0 0 0,2 2 0 0,-4 10 0 15,2-13 0-15,-2-1 0 0,4 2 0 16,-3-2 0-16,-1 2 0 0,-1 1 0 16,1 0 0-16,1-2 0 0,2 1 0 15,-1 1 0-15,-3 9 0 0,5-9 0 16,-2 1 0-16,0-1 0 0,1-2 0 15,0 4 0-15,-4 4 0 16,4-11 0-16,0 2 0 0,1 2 0 16,-1-5 0-16,-2 7 0 0,4-3 0 0,1-1 0 15,-2 2 0-15,0 0 0 0,2 0 0 16,0 15 0-16,0-12 0 0,0-3 0 16,0 3 0-16,0 0 0 0,0 9 0 15,0-12 0-15,0 6 0 0,0-6 0 16,0 5 0-16,-17-3 0 0,17 15 0 0,0-15 0 15,0 2 0 1,-8-9 0-16,8 10 0 0,0 5 0 0,0-8 0 0,0 0 0 16,-8 0 0-1,8 2 0-15,0 0 0 0,-2 6 0 0,0-8 0 0,0 2 0 16,2-4 0-16,-3 2 0 16,1 5 0-16,0-3 0 0,0-5 0 15,2 1 0-15,0 3 0 0,-2 2 0 0,0 5 0 16,0-5 0-16,1-2 0 0,1 2 0 0,-1-2 0 15,1 9 0 1,-1-9 0-16,1-1 0 0,-2-1 0 0,1 1 0 16,0-1 0-16,-2 4 0 0,3-6 0 15,-2 1 0-15,2-3 0 0,0 0 0 16,0 4 0-16,0-4 0 0,0 0 0 0,0-1 0 16,0-1 0-16,0 2-234 15,0-4-1019-15,0 1-11 16,0-1-245-16,0 0-23 0,0 0 221 0</inkml:trace>
  <inkml:trace contextRef="#ctx0" brushRef="#br1" timeOffset="254140.9448">23933 14016 1284 0,'-1'0'116'0,"-3"0"391"16,1 0-159-16,-1 0-10 0,-1 0 7 16,1 0 52-16,-1 0 68 0,-1 0 411 15,4 0-539-15,2 0-91 0,0 0-36 16,0 0-21-16,0 0 213 0,0 0-213 16,0 0 11-16,21 0 1 0,-21 0-29 0,15 0-18 15,5 0 67-15,-20 0-95 0,21 0-11 16,-9 0-7-16,3 0 9 0,14 0 56 15,-14 0-98-15,3 0-5 16,0 0-4-16,2 0-24 0,2 0-9 0,23 0-31 16,-18 0-2-16,0 0-10 0,2 0-11 15,-1-19 32-15,30 19 0 16,-29-16 11-16,-2 16-26 0,0 0 6 0,-2-13 10 16,-3 13-12-16,16 0 10 0,-22-7-15 0,-3 7 8 15,0 0 8-15,0 0 0 16,12 0 3-16,-13 0-14 0,2 0 0 0,2 0 0 15,2 0 0-15,17 0 0 16,1 0-5-16,-1-15 5 16,-19 15 1-16,-4 0 3 0,-1-12-4 0,-4 12 0 15,-2 0 0-15,1 0 0 0,-5 0 0 16,1 0 0-16,-2 0 0 0,2 0 0 16,3 0 0-16,-3 0 0 0,0 0 0 15,1 0 0-15,0 0 0 0,0 0 0 16,1 12 0-16,-1-12 0 0,-3 0 0 15,2 0 0-15,0 0 0 0,6 0 0 16,-4 0 0-16,-2 0 0 0,3 0 0 16,1 0 0-16,-2 0 0 15,5 0 0-15,-5 0 0 0,-3 0 0 0,1 0 0 0,1 0 0 16,-3 0 0-16,0 0 0 16,0 0 0-16,0 0 0 0,0 0 0 0,0 0 0 15,-20 0 0-15,20 0 0 0,-16 0 0 16,16 0 0-16,-25 0 0 0,-2 0 0 15,10 0 0-15,-1 0 0 0,-1 0 0 16,0 0 0-16,0 0 0 16,-25 0 0-16,21 0 0 0,4 0 0 0,-3 0 0 15,4 0 0-15,-16 12 0 0,19-12 0 16,3 0 0-16,2 0 0 0,-2 0 0 16,3 0 0-16,-13 0 0 0,11 0 0 15,-3 0 0-15,-1 0 0 0,-1 0 0 0,-19 0 0 16,17 0 0-16,-1 0 0 0,-2 0 0 15,2 22 0-15,0-22 0 0,-14 17 0 16,17-17 0-16,2 0 0 0,3 10 0 16,1-10 0-16,0 0 0 31,-4 0 0-31,6 0 0 0,5 0 0 31,-3 0 0-15,0 0 0-16,-6 0 0 0,4 0 0 0,2 0 0 15,-2 0 0-15,-1 0 0 0,4 0 0 0,-5 0 0 0,5 0 0 0,3 0 0 0,-1 0 0 0,2 0 0 16,1 0 0-16,0 0 0 0,0 0 0 0,0 0 0 16,0 0 0-16,0 0 0 0,0 0 0 15,0 0 0-15,0 0 0 0,0 0 0 0,0 0 0 16,-13 0 0-16,13 0 0 16,0 0 0-16,0 0 0 0,0 0 0 0,0 0 0 15,0 0 0-15,0 0 0 0,17 0 0 0,-17 0 0 16,0 0 0-16,34 0 0 15,-21 0 0-15,1 0 0 0,3 0 0 16,4 0 0-16,1 0 0 0,28-17 0 16,-20 17 0-16,3 0 0 0,6-10 0 15,-1 10 0-15,31-7 0 0,-35 7 0 16,0-5 0-16,-5 5 0 0,-2-3 0 0,-5 1 0 16,11 1 0-16,-18 0 0 0,-3 1 0 15,-2-2 0-15,-3 2 0 0,13 0 0 16,-14 0 0-16,3 0 0 0,-1 0 0 15,1 0 0-15,-1 0 0 0,9 0 0 16,-11 0 0-16,-1 0 0 0,-2 0 0 16,1 0 0-16,-4 0 0 0,0 0 0 15,0 0 0-15,0 0 0 0,0 0 0 16,0 0 0-16,0 0 0 0,0 0 0 0,0 0 0 16,0 0 0-16,0 0 0 15,-12 0 0-15,12 0 0 0,0 0-102 0,0 0-190 16,0 0-292-16,0 0-307 15,0 0-1826-15,0 0 1254 0,0 0 306 16</inkml:trace>
  <inkml:trace contextRef="#ctx0" brushRef="#br1" timeOffset="255574.2626">25854 13912 1116 0,'0'0'128'16,"0"0"109"-16,0 0 94 16,0 0 429-16,0 0-398 0,0 0 24 0,0 0 90 15,0 0 24-15,0 0-47 0,0-8 238 16,0 8-427-16,0 0 19 0,0 0 8 16,0 0-11-16,0-4-30 0,0 4 83 0,0 0-223 15,0 0-22-15,19 0-6 16,-19 0-16-16,21 0 58 0,6 0-71 15,-12 0 11-15,8 0-6 0,-4 0 3 0,2 0 3 16,29 12 73-16,-25-12-79 0,0 0-13 16,0 0-22-16,1 0-10 0,26 0-9 15,-25 0-4-15,0 0 0 0,0 0 0 16,2 0 0-16,1 0 0 0,30 0 0 16,-32-18 0-16,-2 18 0 0,-2 0 0 0,1-14 0 15,15 14 0-15,-21-9 0 16,-5 9 0-16,-3 0 0 0,0 0 0 0,-2 0 0 15,4 0 0-15,-8 0 0 16,1 0 0-16,0 0 0 0,0 0 0 16,7 16 0-16,-6-16 0 0,2 0 0 0,-2 0 0 15,1 0 0-15,-1 0 0 0,11 0 0 16,-11 0 0-16,3 0 0 0,-4 0 0 16,-1 0 0-16,8 0 0 0,-8 0 0 15,-3-14 0-15,2 14 0 0,-2 0 0 16,-1 0 0-16,1 0 0 0,-2 0 0 15,0 0 0-15,0 0 0 0,0-7 0 16,0 7 0-16,0 0 0 0,0 0 0 16,-21 0 0-16,21 0 0 0,-38 0 0 15,22 0 0-15,1 0 0 16,-1 0 0-16,0 0 0 16,0 0 0-16,-13 0 0 0,16 0 0 15,-3 0 0-15,3-18 0 0,-2 18 0 16,-15 0 0-16,16 0 0 0,-6 0 0 15,4 0 0-15,-2-11 0 0,1 11 0 0,-19 0 0 0,17 0 0 0,1 0 0 16,3 0 0-16,-4 0 0 0,4 0 0 16,-18 0 0-16,17 0 0 0,0 0 0 15,0 14 0-15,3-14 0 0,-16 0 0 16,15 0 0-16,-1 0 0 0,0 0 0 16,0 0 0-16,-14 13 0 0,17-13 0 15,-1 7 0-15,0-7 0 0,1 4 0 0,1-4 0 16,-11 5 0-16,11-3 0 0,1-1 0 15,-1 3 0-15,0-4 0 0,-7 1 0 16,11 1 0-16,-1-1 0 0,2-1 0 16,2 0 0-16,-1 0 0 0,-3 0 0 15,6 0 0-15,-3 0 0 0,-2 0 0 16,0 0 0-16,-3 0 0 0,5 0 0 16,-2 0 0-16,2 0 0 0,1 0 0 15,2 0 0-15,-5 0 0 0,5 0 0 16,0 0 0-16,2 0 0 15,0 0 0-15,0 0 0 0,0 0 0 0,0 0 0 16,0 0 0-16,0 0 0 0,0 0 0 16,0 0 0-16,0 0 0 0,0 0 0 0,0 0 0 15,0 0 0-15,0 0 0 0,0 0 0 16,0 0 0-16,0 0 0 0,0 0 0 16,19 0 0-16,-2 17 0 0,-17-17 0 15,24 0 0-15,-10 0 0 0,2 11 0 16,22-11 0-16,-15 0 0 0,0 0 0 0,7 0 0 15,1 0 0-15,4 0 0 16,32 7 0-16,-34-7 0 0,-3 8 0 0,-3-4 0 16,-6-1 0-16,14 5-122 0,-26-5-128 15,-1 0-220-15,-1-3-247 0,-7 3-447 16,0-3-347-16,0 1-1377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6T16:02:17.1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25417 1421 616 0,'-2'21'54'0,"0"-21"76"16,2 0 382-16,0 0-226 0,0 0-54 16,0 0-37-16,0 0-50 0,0 0 36 15,-2 0 239-15,2 0-201 0,0 23 27 16,0-23 30-16,-2 29 26 0,-5 10 263 16,0-17-376-16,1 2-67 0,-2 3-57 15,2-3-9-15,-2-2-94 0,-7 18 89 16,11-20-20-16,0-2 117 15,0-4-63-15,1-9-68 0,-1 6-75 0,4-8-4 16,0-3 63-16,0 0 16 0,0 0-26 16,0-29-6-16,0-3-27 0,19 11 8 15,-19-4 5-15,0 3-21 0,21-7-13 16,-21-21-19-16,15 25 48 16,-15 1-4-16,0-1 32 0,12 0-78 15,-12 5 94-15,4-11-5 0,-4 21 87 0,0 3-94 0,0 4 13 16,0 1-11-16,0-1-18 0,0 3 16 15,0 0 8-15,0 0-14 0,0 0 13 0,0 0 35 16,28 22-40-16,-1-22 8 16,-10 23 5-16,3-4 91 0,3 4-106 15,-3-1 15-15,25 22-39 16,-27-18 43-16,3-4-15 0,-3-2-37 0,-3-8 38 16,1 2-8-16,1 14 29 0,-9-19-10 15,-4 3 6-15,-2-4 4 0,-2 1 14 16,0 12 6-16,-22-16-35 0,22-1 0 0,-32 0-17 15,6-4 9-15,-2 2-22 0,-33-1 2 16,30-1 23-16,-3 0-7 0,3 0-1 16,4 0 2-16,5 0 24 0,-8 0 6 15,21 0-17-15,1 0-28 0,8 0-33 16,0 18 14-16,0-18-125 0,31 0-20 16,-31 0-215-16,29 0-157 0,-12 0-181 0,0 0-141 15,14 0-541-15</inkml:trace>
  <inkml:trace contextRef="#ctx0" brushRef="#br0" timeOffset="406.121">25480 1538 1035 0,'0'-3'39'16,"0"3"76"-16,-15 0 202 15,15 0-124-15,0 0-31 0,-11 0-13 16,11 0 48-16,0 0 23 0,0 20-120 0,0-20-35 16,0 0 47-16,0 24 37 0,0-24 23 15,17 27 363-15,0-12-209 16,-17 6 34-16,0 1-70 0,15 3-43 0,-15 7-70 16,12 48 27-16,-12-39-128 0,0 4-33 15,0 3-20-15,6 9-19 0,-1 72 44 16,-5-57-13-16,6 8 47 0,1 6-47 0,1 3 18 15,15 104 51-15,-8-99-31 16,-3 8-11-16,6 4-13 0,-2 1-25 0,0 2 5 16,11 109-43-16,-14-106 36 0,-1 8-10 15,-3 1-31-15,1-1 69 16,7 112-86-16,-11-122 44 0,1 6-32 0,3-4-14 16,-1-4 1-16,1-4-26 0,9 88-104 15,-10-100 28-15,-1-5-12 0,2-7-120 16,-1-10-225-16,-3-7-158 0,6 38-1206 15,-8-62 994-15,0-7 224 16</inkml:trace>
  <inkml:trace contextRef="#ctx0" brushRef="#br0" timeOffset="1405.5744">25601 3657 2008 0,'-8'0'101'15,"-1"0"71"-15,1 15 76 16,0-15 56-16,2 0 28 0,-3 15 344 0,5-15-399 16,-2 0-49-16,6 6-56 0,0-6-30 15,0 7 77-15,30-7-142 0,-30 0-13 16,38 4 4-16,-8-3-3 0,3-1-8 15,45 2 55-15,-28 1-51 16,7-3 29-16,12 0 4 0,8 0-2 0,97-18 48 0,-79 18-82 16,9-15-53-16,6 15 14 15,-1-18-3-15,2 18-35 0,107-13 40 16,-108 0-20-16,-5 13 27 0,-1-13-51 16,-7 6-7-16,87-6-74 0,-98 5 59 15,-4 0 3-15,3-1 3 16,-1 2 13-16,0-1 1 0,79-9 21 15,-78 11-14-15,-3-2 29 0,4-1-29 0,-2 2 4 16,77-6-28-16,-85 8 50 0,1 1 15 16,1-2-42-16,-2 3 60 0,-5-4-38 15,66-5-35-15,-70 5-12 0,-2 0-26 16,1-3 17-16,0 5-3 0,65-9-53 0,-68 10 52 16,8-3 12-16,-4 3 45 0,0 1-4 15,-3 0 4-15,53-4-8 0,-64 6-4 0,-3-3 20 16,-6 2 4-16,-4 1 7 0,-3-2-11 15,21-4-8-15,-34 3-8 0,-1-2 12 16,-5 2-3-16,-2-1-64 0,9-8 85 16,-15 8-14-16,0-1 51 15,-2 1-54-15,0 0-32 0,3-3 52 16,-6 7-9-16,-3-2 17 0,1 3-29 16,-3 0-1-16,0 0 11 0,0 0 3 15,0 0-7-15,0 0-30 0,0 0 6 0,-21 0-35 16,21 0-280-16,0 0-109 0,-15 0-168 15,15 0-136-15,0 0-218 0,0-23 164 16,-11 7-298-16</inkml:trace>
  <inkml:trace contextRef="#ctx0" brushRef="#br0" timeOffset="1775.9798">30268 3213 1989 0,'-9'0'43'15,"1"12"50"-15,-5-12 267 0,7 0-114 0,1 0 27 16,-2 0 33-16,1 0 46 0,3 0-24 16,-2 0 155-16,2 0-340 0,3 0-59 15,0 0-37-15,0 0 7 0,24 0 38 16,-24 0-51-16,29 0-14 16,-8 0-26-16,3 0 3 0,2 0 0 0,28 0-5 15,-26 0-24-15,-2 0 25 16,2 0-45-16,-7 0 41 0,-1 0 25 0,13 0 13 15,-24 21-25-15,-1-21-24 0,-5 0 41 16,-3 22 0-16,0-1 53 16,-22-21-71-16,22 20 4 0,-25-9 0 0,25 0 31 15,-31 3 15-15,2 5-46 0,16-6-39 16,-1-3-3-16,2 2 49 0,3-6-27 16,-2-1-4-16,2-2-15 0,5 0 7 0,-1-2-24 15,5-1-39-15,0 0-117 0,0 0-709 16,0 0 233-16,25 0-230 0,-25-21 33 15,30 21 141-15</inkml:trace>
  <inkml:trace contextRef="#ctx0" brushRef="#br0" timeOffset="4219.3516">25775 3676 1758 0,'0'1'91'0,"-19"3"310"15,19-1-106-15,-17 0-28 16,17 1 24-16,-18 0-1 0,18 0-27 0,-11 2 130 16,11-3-198-16,-8-1-24 0,8-2 2 15,0 0 7-15,0 0 102 0,0 0-93 16,0 0-76-16,0 0 16 0,0 0 51 16,0 0 0-16,14-15 303 0,-14 15-282 15,0-16-53-15,0 16-54 0,0-16-8 16,7-1 5-16,-7 6-56 0,0-4-34 15,0 0 6-15,0-2-4 0,0-1 1 16,0-25 22-16,0 19-31 0,0-1 5 16,0-2-7-1,0-2 0-15,0-26 6 0,0 23-7 0,0 6-4 16,0-5 8-16,0 1-5 0,16-1 10 0,-16-32 19 16,14 31-28-16,-14-1-13 0,14-1-1 15,-6 0 5-15,10-31-6 16,-9 35 20-16,0 1-1 0,0 0 16 0,0 3-7 0,2 1-18 15,16-21-11-15,-13 25-3 0,-1 1 8 16,4 1 13-16,0 2-17 31,21-17 21-15,-18 23-11-16,-1-1 18 0,-2-1-35 16,2 6 19-16,-2 0-4 0,12 3 27 0,-15 4 8 0,1 0-10 0,2 0-1 15,0 25 5-15,20 0-28 0,-22-6 6 0,5 0 8 0,0 4-10 0,1 2 11 16,1 0 8-16,21 30 2 0,-19-26-2 0,1-2-10 15,2 3 5-15,-4 1-1 0,22 35-26 16,-23-30 21-16,-2 1 3 0,3 1 11 16,-1 2-7-16,-3 2-9 15,23 40 2-15,-19-39 21 0,-3-3 5 0,2 1-29 16,1 0 7-16,21 34-22 16,-23-43 16-16,2 5-3 0,1 1 8 15,-2 1-4-15,1-1 1 0,23 34 9 16,-25-35-12-16,-2-1 4 0,0-1 6 0,0-1-10 15,16 29 9-15,-21-34-3 0,2 2-3 16,0-4 9-16,-1 1-2 0,-1 0 20 16,17 23-24-16,-15-27 7 0,2 2-23 0,0-2 18 15,2-3 32-15,18 22-33 16,-18-26 2-16,-1-1-10 0,0 1 7 0,0-4-10 16,2-1 5-16,12 7-15 0,-20-12 29 15,3-1 8-15,-5 0-30 0,-2-1 20 16,7 1-14-16,-8-2 9 15,-1-4-12-15,-2 0 0 0,4 0 7 0,-2 0 5 16,11 0-8-16,-7-25-1 0,0 25 2 0,3-24 2 16,1 24 0-16,14-44-23 15,-11 26 10-15,-2-1 4 16,4-3-1-16,-3-1 2 0,2 0-2 0,15-28-33 0,-14 22 41 16,-3 0 9-16,-2-2 22 15,1-4-38-15,10-35-20 16,-16 32 17-16,-2-4 8 0,-3 1-2 0,-3-5 6 15,-2 3-14-15,0-41 6 0,0 40 4 16,0 1 7-16,0 1-15 0,-17 2 11 16,17-39 2-16,0 43-2 0,0-3-2 0,0 0 4 15,0 1 12-15,0-3-2 0,0-37 5 16,19 38-23-16,-19-4 5 0,0 5 6 16,21-2 3-16,-3-32 3 15,-18 38-5-15,18 6-6 0,-6 0-5 0,-4 9 0 16,5-3 1-16,8-17 8 0,-8 27 8 0,-2-1-5 15,3 2 9-15,0 0-17 0,15-12 11 16,-12 15-17-16,2 3 10 16,4-6-7-16,1 0-8 0,25-11 12 15,-24 10 5-15,3 3 7 0,-5 0-12 0,2 3 2 16,-3 0-2-16,19-3 17 16,-22 10-10-16,-1 0-4 0,-1 0-10 0,2 0-11 15,12 0 20-15,-16 0-2 0,1 22 36 16,-3-22-34-16,4 0 12 0,-4 21-3 15,20-5-11-15,-17-5 12 0,-1 1 11 16,3 3 16-16,1-1-15 0,0 3 12 16,20 24 23-16,-19-19-19 0,1 0-14 15,0 1-7-15,-2 2-6 0,13 27-4 16,-18-26 1-16,-2 6-33 0,0-1 36 0,-1 3 1 16,15 33 34-16,-14-32-47 0,5 1-2 15,2 5 6 1,3-4-15-1,0 2 13-15,22 31 4 0,-21-32-2 0,0 1 0 16,-3 1 2 0,1-4-6-16,15 40-1 0,-21-35 0 0,-1 0-1 0,1 2 12 15,-2-1-5-15,-1-3 1 0,13 42-1 0,-10-43 6 16,-1 0-4-16,1-2-8 0,1-3 8 0,19 30-1 16,-16-35 3-16,1 1-2 0,2-6-6 0,2 3 0 15,0-3-22-15,25 20 25 0,-27-25-3 16,2 0 46-16,-1-2-42 0,-2 1-1 0,17 9 7 15,-21-14-12-15,0-1 2 16,-3-1-12-16,2-2 3 0,-1-1 7 0,21 6-26 16,-17-12 2-16,2 2-15 0,0-3 2 15,2 0 5-15,25 0-30 0,-27-17 66 16,0 17-16-16,-2-15 19 0,1 15-3 16,-3-14-21-16,16-1 64 15,-18 15-37-15,0-16 20 0,-1 9-28 0,-2-5-12 0,14-5 32 16,-15 10 6-16,0-2-8 0,0 0-10 15,2-2 3-15,-2 0-1 0,11-13-11 16,-11 9-9-16,0-7-3 0,1-3-1 16,-1-3-10-16,8-29-25 0,-11 27 40 0,0-3-6 15,-1-1 13-15,0 1 10 16,-4 1-20-16,2-27 18 0,-3 29-5 16,-2 1 37-16,0 0-1 0,0 4-5 15,0-23 39-15,0 25-33 0,-20-3-16 16,20 3 15-16,0-1 2 15,0 1 4 1,0-26 62-16,-13 28-45 0,13 1 24 16,0 3 40-16,0 0 0 15,0-2 106-15,0 12-192 0,0 7-3 0,0-3-28 0,0 3-42 0,0 0-36 0,0 0-367 16,0 17-29-16,13-17-217 0,-13 0-400 0,0 19-494 16,0-19-1089-16</inkml:trace>
  <inkml:trace contextRef="#ctx0" brushRef="#br0" timeOffset="5020.222">30997 3430 592 0,'0'0'62'0,"0"-11"96"16,9 11 114-16,-9-9 87 0,0 3 10 16,0-2 242-16,0 4-347 0,0 1 6 15,0 2 67-15,0 1 47 0,0 0 372 16,0 0-464-16,0 0-72 16,0 0-91-16,0 0 10 0,0 0-41 0,0 0 99 15,0 0-54-15,0 14 4 0,0-14-6 16,0 17 41-16,0 9 15 0,0-9-141 15,0-1 1-15,0 8 7 0,0 3-12 16,0 4 39-16,-15 30 26 16,15-23-71-16,0-1-28 0,0 5 8 0,0-5 10 15,0 33-1-15,27-38-26 0,-27-5-19 0,26-4-7 16,-10-4-22-16,4-4-30 16,20 1-207-16,-18-12 12 0,0-1-81 15,-3-3-50-15,0 0-185 16,10 0-931-16,-21 0 501 15,-2-22 123-15,-3 22 201 0,-3-18 138 0</inkml:trace>
  <inkml:trace contextRef="#ctx0" brushRef="#br0" timeOffset="5227.5472">30919 3725 3507 0,'0'0'210'0,"0"10"107"0,0-10 54 15,23 0-106-15,15 0-7 0,-15 0-371 16,3 0-190-16,0 0-298 0,-1 0-224 16,-3 0-223-16,11 0-550 0</inkml:trace>
  <inkml:trace contextRef="#ctx0" brushRef="#br0" timeOffset="7032.4475">25980 2630 296 0,'-2'0'19'0,"0"0"-3"0,2 0-7 16,0 0-35-16,0 0 25 0,0 0 4 15,0-13 29-15,0 13-35 0,0 0 9 16,0 0 0-16,0 0 11 0,0 0 12 16,0 0-18-16,0 0 6 0,0 0-4 0,0 0 8 15,0 0 1-15,0 0-25 0,0 0 3 16,0 0-4-16,0 0 1 0,19 0 12 15,-19 0 18-15,18 0 6 0,-18 0-6 16,0 0 3-16,0 0 13 0,0 0 15 16,0 0 96-16,0 0-59 0,0 0-35 15,0 0 63-15,0 0-26 0,-25 0 121 16,10 0-140-16,15 0 8 0,-24 14-10 16,11-14 21-16,1 0-30 15,-16 0-10-15,11 0-30 0,1 0-5 16,-5 0 13-16,1 0 25 0,-2 0-38 15,-28 0 9-15,23 0-8 0,1-14 5 0,-7 14 3 16,2 0 4-16,-28 0-17 0,28 0-23 16,3 0-7-16,1 0 8 0,0 0-7 15,4 0-1-15,-15 0-11 0,17 20 4 16,3-20 7-16,5 0-22 0,-5 14 0 16,7-14-15-16,-19 0-50 0,16 0 44 0,2 0 19 15,3 12 20-15,-2-12 4 0,1 0 15 16,-5 0-2-1,9 4-2-15,1-4 11 0,2 5-13 0,-2-5 8 0,0 3 0 16,5-3 9-16,-1 0-33 31,1 0-2-15,0 0 25-16,0 0-13 0,0 0 45 0,0 0-23 0,0 0 4 0,0 0 3 0,0 0-13 0,0 0-6 16,0 0-4-16,0 0 2 0,0 0-3 15,16 0 11-15,-16 0-4 0,15 0-8 0,-15 0 3 16,16 0-10-16,-4 0 15 0,3-12-3 15,3 12 1-15,25 0-2 0,-14 0-4 0,3 0-5 16,6 0 6-16,0 0-19 16,2 0-1-16,42 0-45 31,-38 0 42-31,-3 0-20 0,-1 0-22 0,0 0-40 0,31 0-192 0,-40 0 97 0,-1-19 29 0,-1 19 40 16,-5-14-11-16,-2 14 101 0,10-13 31 15,-24 13 21-15,-2 0-3 0,-4 0-4 16,-2 0-3-16,0 0-31 0,-31 0-174 15,-3 0 96-15,9 17 27 16</inkml:trace>
  <inkml:trace contextRef="#ctx0" brushRef="#br0" timeOffset="8643.4433">23451 2542 876 0,'18'0'113'16,"-18"-16"108"-16,0 16 89 16,13-13 50-16,-13 13 236 15,0-9-322-15,0 9 37 0,0 0 33 0,0 0 47 16,0 0-4-16,0 0 244 0,0 0-447 0,0 0-55 15,0 0-25-15,0 0-30 0,0 0 227 16,18 0-102-16,-18 0 56 0,21 0-27 16,-21 0 5-16,27 0-30 0,11 26 50 15,-14 7-180-15,-3-9-29 0,1 3-17 0,1 0-7 16,17 26 5-16,-22-26-21 16,-2-1-6-16,-1-6 7 0,0-5-25 15,0-3 27-15,9-6 2 0,-14-6-6 31,-2 0-6-31,1-23-2 0,-4 2-2 16,-1-37-1-16,-4 23 8 0,0-9-9 0,0-4-3 0,0-3-1 0,-27 0-4 0,-2-41-53 16,12 49 60-16,17 5 1 0,-24 11-22 0,24 5 67 15,-19 2-69 1,19 19 27-16,0 1-51 0,0 0-108 16,0 37-210-16,27-15-173 0,10 31-1377 15,-12-23 672 1,3 1 71-16,0 1 391 15</inkml:trace>
  <inkml:trace contextRef="#ctx0" brushRef="#br0" timeOffset="9470.6631">24047 2706 2591 0,'0'0'88'0,"0"0"81"0,0 12 107 0,-7-12 110 16,7 0 10-16,0 12 297 15,0 1-491-15,0-4-22 0,0 3-18 0,0 0-2 16,18 7 49-16,-18 19 116 16,18-15-187-16,-18 5-20 0,15 1-14 15,-15 1-66-15,14 26 63 0,0-26-80 16,-14-2 62-16,10-1 32 0,-10-3-41 0,8-2 18 15,-2 7 5-15,-5-15-38 16,-1-7-12-16,1 1-21 0,0-7-8 0,0-1-15 16,-1 0 1-16,0 0-8 0,0 0-4 15,0-29 7-15,0 13-14 0,-17-28-35 16,17 15 47-16,-21-4-27 0,21-3 31 16,-16-3-33-16,2-36-3 0,14 42 49 15,-7-2-19-15,7 1-14 0,0 4 4 0,0-5-9 16,0-14 18-16,0 28 9 0,19-1-7 15,-19 3 6-15,17 4-7 16,3-4 16-16,-20 7-19 0,14 2 2 0,-14-2-18 16,18 4 4-16,-9 0-2 15,7-9-3 1,-8 11 15-16,0 1-2 0,1 1 2 16,-2 4 10-16,5 0 0 0,-6 0 19 15,1 0 4-15,-2 25 29 0,0-25 12 0,-2 28 0 16,2 12 72-16,-5-18-81 0,0 0-10 0,0-2-11 0,0 1 18 15,-20 16 14-15,-3-25-57 0,23 2-3 16,-29-2-9-16,11-2 6 0,0 0-43 16,-20-1-153-16,20-9-31 0,-1 0-148 0,3 0-109 15,2 0-309 1,-10-21-1343-16,19 21 883 16,5 0 346-16</inkml:trace>
  <inkml:trace contextRef="#ctx0" brushRef="#br0" timeOffset="12564.8334">21524 2800 1631 0,'0'-4'98'0,"0"1"71"15,0-6 388-15,-7 1-260 0,7 3 69 16,-7 1 31-16,7 1 59 0,-4-4 306 0,3 5-523 16,1 2-83-16,0 0-19 15,0 0 23-15,0 0 76 0,26 0 336 0,1 22-321 16,-8-22-49-16,1 29-47 0,1-8-35 15,24 35 93-15,-24-27-123 0,-1 3 1 16,-1-2 4-16,-4-5-18 16,-1-3-15-16,7 12 49 0,-12-25-86 15,-2-4-20-15,2-5-12 0,-2 0-34 16,7-44-29-16,-8 18 33 0,-2-9 1 16,-1-2 6-16,-3-3-8 0,0-5-5 0,0-37-56 15,-20 42 64-15,20 5-3 16,-19 4 28-16,19 8 14 0,-17-10-29 0,17 23-21 15,-14 3-23 1,14 7-17-16,0 0-80 0,0 0-124 0,0 21-669 0,0-21 178 16,22 28-150-16,-22-9-227 0,19 0-44 15</inkml:trace>
  <inkml:trace contextRef="#ctx0" brushRef="#br0" timeOffset="13180.0934">22060 2892 2015 0,'0'0'31'16,"-18"0"133"-16,18 0-11 16,0 0 23-16,0 0 19 0,0 0 69 15,0 0 65-15,0 0 449 0,0 0-395 16,21 0-85-16,-21 0-74 0,0 0-22 0,18 18 137 15,-5 0-179-15,-13-18-23 0,10 22-46 16,-10-10-6-16,0-1-21 0,7 10 29 16,-7-11-69-16,6-1-13 0,-4-1-8 15,-1-2-13-15,1 7-69 0,-2-10-2 16,1-2-20-16,0 1-22 0,0-2-29 16,1 0 4-16,2-34-176 0,0 34 235 15,1-35 21-15,-3 18 106 16,4-9-73-16,6-20-5 0,-6 29 38 0,-1 5 15 15,1-2 0-15,1 4 22 16,-2 0-38-16,4 3 109 0,-7 2-56 0,2 5 15 16,0 0-10-16,0 0 19 0,3 18 37 15,-3 3-85-15,1-21-15 0,5 22-14 0,-4-22-41 16,1 19 57-16,6-3-42 0,-5-16 47 16,-1 13-43-16,-3-13 10 0,1 6-5 15,1 0-12-15,-5-6 43 16,1 0-13-16,0 0-25 0,-1 0-4 0,0-22-24 15,3 4 11-15,-2 18 38 16,0-23 1-16,1 9-24 0,2 14 32 0,6-19-25 16,-5 1 33-16,1 18-15 0,0-12 4 0,4 12-11 15,-4-6 9-15,11 3 42 0,-8 3-24 16,-1 0 11-16,0 0 5 0,1 0-54 16,7 23 107-16,-7-23-53 0,-5 20 78 15,2-20-96 1,-3 26 10-16,2-15-28 0,3 15-174 0,-5-15 72 15,-1-3-35-15,2-8-86 0,0 8-170 0,4-8-928 16,-2 0 457-16,-2 0 51 0,3 0 163 16,0-27 112-16</inkml:trace>
  <inkml:trace contextRef="#ctx0" brushRef="#br0" timeOffset="13571.7962">22717 2720 2584 0,'0'0'115'16,"-22"0"73"-16,22 0 75 0,-16 0-13 0,16 0-14 16,-16 15 184-16,-1-15-273 0,17 12 8 0,-13-12-91 15,13 12-55-15,-11-4 23 16,5 13-64-16,3-13 20 0,3 5-9 16,-3-2-19-16,3 4 33 0,0 9-115 0,0-14 72 15,0-5-64-15,0 5 29 16,0-6-22-16,17 3-13 15,-17-7-143-15,17 0 99 0,-17 0-37 0,11 0-4 16,-11 0 9-16,10-19 12 0,-3 0-47 16,-7 19 170-16,0-21 24 0,0 10 30 15,0-4-1-15,0-8 119 0,0 12 6 16,0 2 44-16,0 1 65 0,0 8 66 0,-15-7 59 16,15 7 392-16,0 0-439 15,0 0-70-15,0 18-37 0,0-18-69 0,0 21-72 16,0 1 15-16,19-8-15 0,-19 3 53 15,16 1 3-15,-16-5-116 0,18 12-102 16,2-14 20-16,-20 0-49 0,20-5-142 31,-9-3-253-31,-1-3-179 0,10 0-1128 0,-9 0 1059 0,-4-24 194 16</inkml:trace>
  <inkml:trace contextRef="#ctx0" brushRef="#br0" timeOffset="13800.3004">22872 2697 2805 0,'0'17'89'0,"0"-17"110"15,0 0 106-15,0 21 119 0,0-6 370 16,0-15-525-16,0 19-102 16,0-11-40-16,22-1-99 0,-22 4 34 0,42 11-33 15,-25-14-37-15,1 0-31 0,-2 1 11 0,-1-1-14 16,14 5-212-16,-17-10-120 0,2-1-177 15,-6-1-108-15,-1 0-98 0,0-1-27 16,5 0-454-16,-11-22 869 0</inkml:trace>
  <inkml:trace contextRef="#ctx0" brushRef="#br0" timeOffset="13991.6857">23078 2634 2954 0,'-18'17'331'16,"3"-17"-27"-16,5 24 78 0,1-24-66 16,-2 22 15-16,-8 16 119 0,10-16-318 15,-3 6-34-15,0-3-51 0,3 7-31 16,1-3-4-16,-12 32-85 0,11-33-39 0,2-5-210 16,4-4-266-16,1-2-200 0,-1-1-1250 15,3-13 1298-15,0-3 234 0</inkml:trace>
  <inkml:trace contextRef="#ctx0" brushRef="#br0" timeOffset="14272.3153">23088 2800 2343 0,'0'0'58'0,"0"0"261"16,0 0-27-16,0 0 74 0,0 0 32 16,0 0 26-16,17 8 234 15,-17-8-462-15,0 0-76 0,22 0-40 0,-22 0-44 16,17 0-25-16,-6 2 0 0,5-2-19 16,-8 0-17-16,-1 0-62 0,-1 0-122 15,7 0-582-15,-7 0 181 0,-2 0 6 16,3 0-146-16,-1-14 11 0,2 14 91 15</inkml:trace>
  <inkml:trace contextRef="#ctx0" brushRef="#br0" timeOffset="14470.5514">23166 2878 3223 0,'0'5'104'0,"0"-4"99"16,0 3 100-16,20-2 316 16,4-2-393-16,-10 0-100 0,2 0 1 0,0 0-172 15,18 0-779-15,-19 0 28 0,-5 0-267 16,-2 20 153-16,-8-20 172 0</inkml:trace>
  <inkml:trace contextRef="#ctx0" brushRef="#br0" timeOffset="17577.0714">24799 2513 1204 0,'0'0'195'16,"0"0"-6"-16,0 0 80 0,0 0 8 0,0 0-3 15,0 0 36-15,0 0 217 16,0 0-296-16,0 0-36 0,0 0-49 16,0 0-32-16,0 0-16 0,0 0-53 0,0 0 12 15,0 0 16-15,0 0-10 0,0 0-7 16,0 29 90-16,0 0-68 0,14-15 22 15,-14 3-45-15,0 0 14 0,0-2-49 16,6 14-42-16,-2-17-8 16,0 0 23-16,0-3 6 0,2 0-8 15,13 0 18-15,-8-6-14 0,1-1 60 0,1-2-86 16,0 0 61-16,1 0-60 0,7 0-47 16,-12 0 29-16,-3 0 45 15,-2 0 1-15,-4 0-47 0,0 0 18 0,-23 23 14 16,23-23 129-16,-26 22-101 0,10-10-19 15,-4 0 8-15,-16 16-194 0,20-17 21 16,-2 1-145-16,3-12-95 0,-2 13-108 16,7-13-183-16,-8 0-687 0,13 0 854 15,5-24 275-15</inkml:trace>
  <inkml:trace contextRef="#ctx0" brushRef="#br0" timeOffset="17767.0608">24829 2504 3242 0,'0'-1'114'16,"0"-1"89"-16,0 2 53 0,0-5 60 16,0-7-65-16,33-9 10 0,4 10-261 0,-9-2-191 15,2 0-268-15,3 3-301 0,-3 0-305 16,24 5-639-16</inkml:trace>
  <inkml:trace contextRef="#ctx0" brushRef="#br0" timeOffset="18462.2048">24815 7159 617 0,'20'-5'36'0,"-20"-7"165"15,0 4 15-15,13 1 32 0,-13 2 41 16,0-2-13-16,0-8 305 16,0 9-300-16,0-2 25 0,0 6-14 0,0-1 24 15,0 0-18-15,0 0 135 0,-15 3-334 16,15 0-19-16,0 0-24 0,0 0 10 15,-14 18-25-15,14 0 11 0,-13-4-47 0,13 3-4 16,-4 4 27-16,4 4-30 16,0 18 4-16,0-24 2 0,25 1-23 0,-25-7-13 15,31-2-1-15,-10-5-29 0,19 5 6 16,-19-8 52-16,-2-1-9 16,-2 1 7-16,-1 2 21 0,-3-1-1 0,4 8 69 15,-17-3-20-15,0-1 18 0,0 5-13 16,0 2 4-16,-48 20 2 15,24-14-59-15,-5 2-15 16,-3-1-9-16,-1-1-3 0,-2 1 7 0,-36 16 0 16,38-23-33-16,1-2-62 0,3-6-146 15,6-3-197-15,3-4-165 0,-7-20-1033 16,19 20 882-16,6-38 142 0,2 10 234 0</inkml:trace>
  <inkml:trace contextRef="#ctx0" brushRef="#br0" timeOffset="18669.1601">24775 7045 3753 0,'0'-6'166'0,"0"2"134"0,0-3 70 0,27 3 50 15,7-5 71-15,-12 4-376 0,2-1-66 16,3 4-104-16,-1-1-97 15,25 3-809-15,-30 0 110 16,1 0-329-16,-2 0 114 0,-1 0 263 16</inkml:trace>
  <inkml:trace contextRef="#ctx0" brushRef="#br0" timeOffset="19085.7077">25677 7190 1690 0,'0'0'60'0,"-15"0"63"15,15 0 70-15,0 0 80 16,-13 0 282-16,-3 17-276 0,7-17-30 0,0 24-38 15,3-24-35-15,-4 22-86 0,2 1-41 16,4-9-60-16,2-2 10 0,2-1-14 16,0-1-8-16,24 4-62 0,-24-6 28 15,22-5 13-15,-3-2 16 0,1 1 16 16,-3-2 23-16,19 5 43 0,-20-4 28 16,-3 3 30-16,-3 1 16 0,-10 1 79 15,11 3 15-15,-11 10 187 0,0-8-303 16,0 6-24-16,-31-1-27 0,31 4-6 0,-59 16-11 15,34-18-47-15,-2-3 15 16,3 2-7-16,-3-2-21 0,4-3 19 16,-15 0-206-16,22-9-56 0,3-1-219 0,1-2-123 15,4 0-140-15,8-20-840 0,0-6 960 16,24 10 200-16</inkml:trace>
  <inkml:trace contextRef="#ctx0" brushRef="#br0" timeOffset="19418.0518">25869 7362 3130 0,'0'0'114'0,"0"12"54"0,0-12 89 16,0 12 197-16,0-12-336 0,0 0-84 0,27 0-38 15,-8 0-48-15,21 0-232 0,-19-19-9 16,2 19-54-16,0-27-36 0,-2 14-19 0,-3 0 35 15,6-18-277 1,-15 20 376-16,-4-1 85 0,-5 2 73 0,0 2 53 0,0 1 80 16,-25-4 186-16,25 7-13 15,-31 0 47-15,14 2 29 0,0 2 30 0,-16 0 324 16,18 0-292-16,2 22 38 16,0-22 15-16,6 24-5 0,7-24-53 0,-9 44 63 15,9-26-269-15,0 0-30 16,23 2-74-16,-23-2 26 0,26 0-63 0,9 15-131 15,-16-20-213-15,2-3-225 16,-1-4-161-16,2 0-264 0,28-6-572 16,-27 0 1069-16</inkml:trace>
  <inkml:trace contextRef="#ctx0" brushRef="#br0" timeOffset="19718.862">26339 7274 4580 0,'0'0'189'0,"0"0"102"0,0 0 138 15,0 17 61-15,-20-17-11 0,20 16 294 16,-15 1-575-16,15-5-86 0,0-12-57 16,0 20-53-16,-10-9-99 15,10-11 21-15,0 5-8 0,0-5-20 0,0 0-35 16,19 0-56-16,-2-27-272 0,-17 27 239 0,22-30 32 16,-22 14 59-16,23-1 32 15,0-19 31-15,-12 23 85 16,-2 1 48-16,2 12 35 0,0-14 27 0,-4 14 48 0,9 0 188 15,-10 0-159-15,1 0-38 16,0 0-30-16,-2 29-1 0,4 2-29 0,-5-16-109 16,0 2-56-16,-2-1-85 0,3 0-177 15,0-5-129-15,8 3-1153 0,-4-4 572 16,3-10-198-16,5 0 202 0,1 0 269 16</inkml:trace>
  <inkml:trace contextRef="#ctx0" brushRef="#br0" timeOffset="20240.5085">26999 7064 4372 0,'0'0'171'16,"-19"0"64"-16,19 17 57 15,-19-17-18-15,19 0 56 0,-15 13 310 0,3-3-348 16,12-3-113-16,-4 4-53 15,4-1-44-15,0 14-39 0,0-10-40 16,21 5 5-16,-21-5-3 16,17 4-11-16,-17 0-1 0,39 11-28 0,-26-15 4 15,3-3-16-15,-1-4-18 0,2-1-52 0,12-4-254 16,-16-2 70-16,1 0-26 0,3-21 24 16,-6 21-52-16,1-26 37 0,13-8-304 0,-16 17 392 15,-1 2 91-15,-1-2 79 0,0 5 71 16,-4 3 73-16,5 1 322 0,-8 8-134 15,0-5 12-15,2 5-48 0,-2 0-41 16,0 21 132-16,0-21-164 0,0 17 9 16,2-17-35-16,1 21-11 0,-1-21-46 15,8 14 10-15,-4 2-72 0,0-7-6 0,3-1-11 16,1 0-16-16,15 6-82 0,-14-14 11 16,6 3-37-16,1-3-22 15,-1 0-71-15,-2 0 53 0,16-22-65 0,-15 1 207 16,-5 21-29-16,-2-29-13 0,-1 16 19 15,3-14-8 1,-11 17 71-16,2 10-18 0,-2-16 33 0,0 16 4 0,0-8-18 16,0 8 33-16,0 0-53 0,0 0-10 15,0 0 13-15,0 0-27 16,0-21-117-16,0 21-64 0,0-22-187 0,0 22-165 16,0-12-104-16,18 12-166 0,-18-14-659 15,17 3 940-15</inkml:trace>
  <inkml:trace contextRef="#ctx0" brushRef="#br0" timeOffset="20540.6059">27897 6399 3471 0,'0'-12'216'15,"0"4"153"-15,0-1 98 0,0 1 591 0,0 4-634 16,0 3-11-1,0 0-29-15,-21 1-16 0,21 0-33 16,0 21 174-16,-15 3-385 0,15-1-71 0,0 4-53 16,0 8 0-16,0 45 0 0,0-35 0 15,0 5 0-15,0 0 0 0,29 3 0 16,-29-3 0-16,49 45 0 0,-26-46 0 0,3-5 0 16,1-4 0-16,1 0 0 15,31 15 0-15,-30-32 0 0,-2-5 0 16,-1-6-63-16,-4-5-137 0,-1-1-149 0,12-6-934 15,-20 0 438-15,0 0-231 0,-5-28-180 0,-2 28-41 16</inkml:trace>
  <inkml:trace contextRef="#ctx0" brushRef="#br0" timeOffset="20710.1085">27662 6810 5210 0,'23'17'206'16,"-2"-17"21"-16,8 12 120 0,11-12 5 16,10 0-34-16,1 0-125 15,64 0-384-15,-61 0-256 0,-6 0-356 16,-6-15-471-16,-8 15-263 0</inkml:trace>
  <inkml:trace contextRef="#ctx0" brushRef="#br0" timeOffset="25732.5327">3059 685 2234 0,'0'0'236'0,"0"0"-42"16,0 0 371-16,-17 0 244 15,17 0-407-15,-15 0 132 16,15 0-232-16,0 0-238 0,0 0 38 0,-8 0 199 16,8 0-87-16,0 0 13 0,0 0 29 15,0 0-173-15,0 0-42 0,0 0 62 16,0 0 64-16,0 19-72 0,0-19-36 15,0 0 26-15,0 16 60 0,19 5-61 16,-19-11-27-16,0 3-11 0,30 7 6 16,4 32 8-16,-12-23-17 0,-2 9-6 15,7-3 4-15,-1 6 56 0,42 32 174 16,-37-38-153-16,-4-3-51 0,3-3-67 16,-5-5 0-16,-5-2 0 0,9 4 0 15,-14-12 0-15,-4-13 0 0,-2-1 0 0,-5 0 0 16,13-46 0-16,-9 17 0 15,1-5 0-15,-6-12 0 0,7-7 0 16,5-63 0-16,-12 58 0 0,-1-2 0 16,-2 8 0-16,0-34-23 0,0 57 23 15,0 9 0-15,0 2 13 16,0 6-3-16,0 12-59 0,0 0-68 0,-17 0-158 16,17 20-1000-16,0 5 204 0,0-25-358 0,0 28-43 15</inkml:trace>
  <inkml:trace contextRef="#ctx0" brushRef="#br0" timeOffset="27247.1397">3835 1148 2511 0,'0'0'100'0,"0"0"106"0,0 0 131 0,0 0 541 15,0 0-457-15,0 16-104 0,0-16-88 16,0 0-60-16,0 0-60 0,0 10 127 16,0-10-88-16,0 7 21 0,0-7 1 15,18 17-7-15,-18 4 124 0,14-12-189 16,-14 4-11-16,0 1-31 0,14-2-12 16,-14 1-31-16,8 5 23 0,-8-10-31 15,0 4 53-15,5-7-55 16,-5-1 9-16,2-3-29 0,-2-1 18 0,2 0-8 15,-2 0-9-15,2 0-38 0,2-20-11 16,0-4-112-16,-3 9 77 16,3-2 1-16,-1-1 22 0,1-2 5 0,8-14-17 15,-6 22 23-15,3-1 78 0,-3 4 10 16,1 1-6-16,3 1-1 0,3 3 82 16,-3 4-69-16,-2 0 75 0,0 0-72 15,3 0-37-15,10 21 91 0,-12 0-22 16,3-21-42-16,-1 25-13 0,-4-25 8 0,1 23-17 15,1-13 7-15,-6 5-9 0,0-15-6 16,0 0 13-16,-1 8 2 0,0-8 14 16,3 0-7-16,-5 0-3 15,0 0-13-15,0 0-14 0,0-18-22 0,0-3-15 16,0 21 22-16,0-27-8 0,0 11-8 16,0 1 6-16,25-11 31 0,-7 14 9 15,-18 4-53-15,21 3 47 16,-21 0 30-16,21 5 20 0,-9 0 155 0,6 0-127 15,-8 0 5-15,-2 24 14 0,-1-24 11 0,13 22 78 16,-16 4-135-16,2-11 8 16,1 0-15-16,2-1-3 0,-6-1-23 15,7 11-7-15,-6-13-15 0,2 0-13 0,0 3-23 16,-6-4-65-16,0 7-386 0,0-10 96 16,0-1-58-16,0-5-234 0,0-1-170 15,0 0-214-15,0-19-952 0,0-5 1424 16</inkml:trace>
  <inkml:trace contextRef="#ctx0" brushRef="#br0" timeOffset="27722.9052">4762 1068 2980 0,'0'0'131'0,"1"0"105"0,-1 0 73 16,0 0 39-16,0 0 204 0,0 0-353 15,0 0-73-15,0 0-55 16,0 0-15-16,-18 0-34 0,18-14 2 0,0 14 17 16,0-12 4-16,0 12 0 0,-11 0 101 15,11 0-80-15,-13 0 24 0,4 0-59 0,1 0 59 16,-2 0 22-16,-3 0 94 16,-15 25 70-16,16-2-170 15,-4-23-59-15,0 29-14 0,3-13-13 0,-5 15-19 0,11-17 0 16,3 0-11-16,4-2 10 0,0 3-32 15,0-8-6-15,22 6-97 0,-22-9 59 16,23 0-5-16,-23-4-12 0,25 0-32 16,1 0-70-16,-26 0 100 0,21-19-37 0,-8 19 15 15,-13-19 9-15,14 19 37 0,-4-17 67 16,-10-2 4 0,0 8 4-16,0 2 11 0,0-2-39 0,0 4 44 15,0 1 50-15,0-2-27 16,0 8 21-16,0 0 38 0,0 0 24 0,0 0 190 0,0 22-155 15,0-22-10-15,0 23-6 0,0-23-9 16,19 26-43-16,11 3-16 16,-16-14-77-16,0-3-48 0,1-1-35 15,-3-1-77-15,13 3-385 0,-16-8 170 0,0-5-221 16,2 0-142-16,-1 0-302 0,-1 0-65 16,10-22-397-16</inkml:trace>
  <inkml:trace contextRef="#ctx0" brushRef="#br0" timeOffset="27946.4553">4976 984 2882 0,'0'0'127'0,"0"0"163"0,0 0 197 16,0 0 578-16,8 21-537 0,-8-21-84 16,16 22-21-16,-5-10 47 0,3 5-173 15,14 15 38-15,-13-18-253 0,7 3-33 0,0 2-15 16,-1 3-26-16,32 12-2 15,-26-22-25-15,0 5-8 0,-7 1-90 0,3-6-76 16,-2-1-116-16,10-3-669 16,-19-2 398-16,0 0-177 0,-3-6-43 0,3 0-309 15,3 0-714-15,-12 0 1269 16</inkml:trace>
  <inkml:trace contextRef="#ctx0" brushRef="#br0" timeOffset="28177.199">5340 881 2516 0,'-7'-1'55'0,"-4"1"54"0,2 0 91 16,0 0 179-16,-3 0 68 16,-11 21 479-16,7 4-633 0,1-9-101 0,0 6-63 15,-3 2-28 1,-18 33 70-16,19-26-123 0,0 3-28 0,3 0-44 15,1-1-42-15,4-4-63 0,-2 15-393 0,7-25-84 0,3-4-126 16,1-7-334-16,0-4 13 0,0 1 321 16</inkml:trace>
  <inkml:trace contextRef="#ctx0" brushRef="#br0" timeOffset="28657.7625">5607 977 3258 0,'0'-13'174'16,"0"13"132"-16,0 0 128 0,0 0 52 16,0 0 87-16,0 0-413 0,0 0-45 0,0 0 89 15,0 0 24-15,18 0 232 16,19 0-283-16,-10 0-37 0,4 0-46 0,4 0-71 16,-1 0-109-16,35 0-160 0,-42 0 11 15,-2 0-41-15,-9 0-61 0,-3 0-168 16,-3 0-922-16,-10 17 444 0,0-17 5 15,0 0 200 1,0 0 174-16</inkml:trace>
  <inkml:trace contextRef="#ctx0" brushRef="#br0" timeOffset="28858.4121">5628 1153 3259 0,'0'7'146'16,"0"5"149"-16,29 3 530 0,-29-13-479 15,36 4-179-15,-19 3-60 0,4-4-100 16,21-3-213-16,-24-2-158 0,-1 0-249 0,-5 0-241 16,-3 0-243-16,-2 0 167 0</inkml:trace>
  <inkml:trace contextRef="#ctx0" brushRef="#br0" timeOffset="43476.6848">6465 1426 1940 0,'0'0'63'0,"0"0"83"0,0 0 82 15,0 0 83-15,0 0 416 0,0 0-323 16,0 0-24-16,0 0-52 0,0 0-47 15,0 0-100-15,0 0 57 0,0 0-108 16,0 0 39-16,0 0 17 0,0 0 41 16,0 0 151-16,0 0-192 0,0 0-14 0,0 0-11 15,0 0 15-15,25 19 1 16,-7 16 168-16,-18-14-186 0,24-8-44 16,-8 15-33-16,-3 1-4 15,15 30 51-15,-14-33-73 0,-3-3-22 0,0-1-34 0,2 8 4 16,-6-17-4-16,7 6 0 15,-7-14 0-15,-2-5 0 0,0 0 0 0,0-22 0 16,2-19 0-16,1 12 0 16,-3-8 0-16,-1-6 0 0,-1-6-38 0,-1-4-4 15,-2-56-132-15,0 46 78 0,0-2-30 16,-22 2 13-16,22 0 26 0,-17-52 5 16,17 66 59-16,-17 1 4 0,17 9 25 15,0 1 83-15,0-13-75 0,0 33-45 0,0 1-66 16,0-7 138-1,0 7-15-15,0 7-39 0,17-5 83 16,-17-3 38-16,0 11-90 16,15-9-20-16,-15 5-15 15,0 1 32-15,0-4 49 16,0 2-21-16,0 5-52 0,0-8 80 16,0 7-6-1,0 4-57-15,0 1 81 0,0 3-76 0,0 0 4 0,0 0-34 16,0 0 51-16,0 0-2 0,0 0 26 15,0 0-21-15,0 0 28 0,0 0-62 16,0 0-3-16,22 0 0 0,-3 0 0 16,9 0 0-16,-8 0 0 15,27 0 0-15,-20 0 0 0,4 0 0 16,1-20 0-16,40 20 0 0,-36-15 0 0,3 15 0 16,2 0 0-16,32-11 0 0,-39 11 0 15,1-7 0-15,0 7 0 0,34-5 0 16,-37 3 0-16,-2-2 0 0,0 1 0 15,27 0 0-15,-29 0 0 0,-7 1 0 16,12-3 0-16,-12 3 0 16,-9 1 0-16,-5 0 0 0,-7 0 0 15,0 0 0-15,1 1 0 0,-1-2 0 16,0 1 0-16,0 1 0 16,0-3 0-16,-19 3 0 0,19 0 0 15,0 0 0-15,0 0 0 0,0 0 0 16,0 0 0-16,0 0 0 0,0 0 0 15,0 0 0-15,0 0 0 16,0 0 0-16,0 0 0 0,0 0 0 16,0 0 0-16,0 0 0 0,0 0 0 0,0 0 0 15,0 0 0-15,0 0 0 0,0 0 0 16,0 0 0-16,0 0 0 0,-18 0 0 16,18 0 0-16,0 0 0 0,0 0 0 15,0 0 0-15,0 0 0 0,0 0 0 16,0 0 0-16,0 19 0 0,17-2 0 15,-17-4 0-15,0 1 0 0,17 18 0 16,-17-16 0-16,12-1 0 16,-12 7 0-16,12 9 0 0,-2-16 0 0,-1-2 0 15,-4-4-2-15,3 6-314 0,-8-9-103 0,3-4-285 16,-3 3-138-16,0-5-1702 0,0 0 1203 16,0 0 254-16</inkml:trace>
  <inkml:trace contextRef="#ctx0" brushRef="#br0" timeOffset="44261.1454">7245 1119 754 0,'0'0'141'0,"0"0"463"16,0 0-174-16,0 0-29 15,0 0 5-15,0 0 76 0,0 0 9 16,0 0 334-16,-16 0-556 0,16 0-88 0,0 16-35 16,0-16-34-16,-12 0 90 0,12 0-105 0,-10 13 78 15,10-13 38-15,-7 7-33 16,7-7-18-16,-10 7 38 0,6-7-137 0,2 2-5 15,1 0-59-15,1-2-12 0,-1 0 1 16,1 0 10-16,0-18-27 16,0 18-19-16,0-17 18 0,0 17 11 15,21-34-16-15,1 22 15 0,-22-6 2 16,26 7-17-16,-14 2 30 0,15 4 12 16,-12-5 24-16,-4 10-36 0,-1 0 0 15,1 0 12-15,-4 0 3 0,11 24-4 0,-8-2 18 16,-4-22 0-16,-2 28 53 0,-1-10-36 15,-2 21 35-15,-1-22-61 0,0 9 14 16,0 3-47-16,-19-4 25 0,19 1-4 16,-21 25 45-16,-4-22-10 0,9 1 0 15,0-7 1-15,1-4-15 0,-15 27-12 16,16-32-25-16,1 4 19 0,0-6-12 0,2-5-1 16,0-3-24-16,-7 0-75 0,7-4 24 15,2 0-23-15,0-20-32 16,2 20-5-16,-2-21-131 0,5 3 181 0,4 18 29 15,0-22 27-15,0 22-38 0,0-17 98 16,30 6 115-16,0 11 16 0,-11-6-63 16,2 6 21-16,3 0 10 15,25 0 144-15,-23 0-156 0,1 25-30 16,-1-25-26-16,1 19 3 0,-2-19-30 16,25 37-29-16,-27-37-19 0,-1 15-40 0,-4-15-85 15,-3 0-173-15,11 0-841 0,-18 0 120 16,0 0-288-16,-3-22 64 0,-3 22 293 15</inkml:trace>
  <inkml:trace contextRef="#ctx0" brushRef="#br0" timeOffset="45831.9594">8479 838 2323 0,'-5'0'116'15,"5"0"175"-15,0 10 198 0,-2-10 49 16,2 11 527-16,0-7-771 0,0 0-108 16,0 5-7-16,0-7 31 0,-1 1-19 15,1 8 157-15,0-1-219 0,0 3-12 16,0 3-19-16,22 5 17 0,9 37 110 16,-6-24-127-16,-5 12-1 0,6-2-14 15,6 2-10-15,-2 2 5 0,29 44 121 0,-33-49-82 16,-5-4-4-16,5 0-2 15,-9-8-30-15,10 13 40 0,-17-32-95 0,2-2 11 16,-2-4-18-16,0-6-4 0,1-21-6 16,13-32-49-16,-12 17-10 15,0-7 38-15,0-9-5 0,-4-10-25 16,-1-77-44-16,-7 72 13 0,0 4 10 16,0-2-4-16,-29-51 56 0,13 51 79 15,16 37-43-15,-16-5-1 16,16 16-61-16,0 17 67 0,0 0 15 15,0 0-31-15,0 0-68 0,0 0-30 16,0 26-107-16,0-9-448 0,0 7 73 16,0-24-101-16,16 41-1436 15,5-19-282-15,-21-10 1632 0</inkml:trace>
  <inkml:trace contextRef="#ctx0" brushRef="#br0" timeOffset="46284.3463">9221 1400 2073 0,'0'-12'260'0,"0"3"11"0,0 9 167 16,0 0 92-16,0-8 44 15,0 8-31-15,0 0 235 0,0-5-441 0,0 5 6 16,0 0 1-16,0 0 5 0,19 0 100 0,-19 0-299 16,0 0-45-16,0 17-1 0,22-17-17 15,-22 0-30-15,22 17-27 16,-6 2-28-16,-16-19 62 0,14 15-48 15,-14-15 16-15,9 19-53 16,0-19 33-16,-9 0-2 16,4 0 31-16,-2 0-16 0,2 0-17 0,-2 0-27 15,-2-28 28-15,0 28-21 0,0-29-19 0,0 11 41 16,0-18-26-16,16 17 38 0,-16 4-45 0,19-1-15 16,-19 3 7-16,25 3-6 15,10 1-29-15,-23 1-13 0,8 8-42 16,-2-7-66-16,-4 7-105 0,18 0-713 0,-21 0 417 15,3 18-214-15,1-18-74 0,-3 0-329 16,0 22 44-16</inkml:trace>
  <inkml:trace contextRef="#ctx0" brushRef="#br0" timeOffset="46923.3855">9762 1252 3382 0,'0'0'123'0,"0"0"82"16,0 0 99-16,-15 0 380 0,15 0-447 16,0 0-92-16,0 0-64 0,0 0 20 15,0 0 124-15,20 0-96 0,-20 0 23 16,0 0 33-16,14 0 3 16,-14 22 10-16,13-4 79 0,-13-18-158 0,7 28-11 15,-7-28-6-15,0 25 26 16,0-1 22-16,0-24-83 0,0 16-50 0,0-9-2 15,0-7 24-15,0 10-50 0,0-10 21 16,0 0-18-16,0 0-13 0,0 0 4 16,0 0-66-16,0-29-87 0,0 29 86 15,16-27 47-15,-16 8-40 0,0 0-12 16,13-3-9-16,-2-24-55 0,-11 29 122 0,16 0 27 16,-9 5 8-16,0 2-7 15,6-1 55-15,-7 11 13 16,0 0 14-16,-2 0-26 0,-1 0 20 0,3 21 5 0,-2-1 103 15,-2-20-103-15,1 29-39 0,0-13 31 16,0-3-16-16,1 11 93 16,0-12-48-16,0-2 13 0,4-10-35 15,-3 10-1-15,0-10-57 0,7 6-31 0,-8-6 3 16,3 0-37-16,-3 0-1 0,2-25-32 16,6 1-121-16,-6 8 87 0,2-1 0 15,0 0-9-15,-2-4-16 0,4 3 33 16,8-18-58-16,-11 20 152 0,3 3 8 15,0 5 3-15,-1 2 25 16,5 3 42-16,-6 3 25 0,-5 0 39 0,4 0-4 16,1 17-13-16,-4-17-45 0,8 25 111 0,-3 4-39 15,-2-10 71-15,0 0-50 0,1-2-38 16,11 15-57-16,-12-13-67 16,5-1 0-16,-1 0 0 0,0-6 0 0,-2 3 0 15,8 9-44-15,-15-14-103 0,5-5-108 16,-4-1-138-16,-3-4-173 0,3 0-682 15,-3-21 403-15,0 21-89 16,0-34-176-16,0 12-95 16,0-2 395-16</inkml:trace>
  <inkml:trace contextRef="#ctx0" brushRef="#br0" timeOffset="47305.7681">10524 1034 2377 0,'3'0'62'0,"-1"0"37"0,-2-24 73 16,0 24 21-16,0 0 337 15,0 0-280-15,0 0-42 0,0-15-29 0,0 15-8 16,0 0-44-16,0 0 99 0,0 0-187 16,0 0 21-16,-21 28-14 0,21-28 22 15,-14 40 72-15,2-40-80 0,12 27-46 16,-10-15-37-16,10 1 0 0,0-13-9 15,0 28 41-15,0-20 20 0,0-1-35 16,18-7-30-16,-18 0 18 0,24 0-20 16,8 0 9-16,-15 0-33 15,0-21 100-15,2 21 18 0,-4 0 0 0,13 0 56 16,-18 0-46-16,-2 0 7 0,0 23 35 16,-3-23 84-16,-2 24 40 0,0 4 279 15,-3-13-352-15,0 1-45 0,0 3-45 16,-24 0-33-16,-2 20-37 15,11-22-58-15,-5 0-69 0,-2-5-126 0,1 1-80 0,-1-1-88 16,-22-4-1002-16,23-8 389 16,0 0-138-16,0 0 320 0,1 0 206 15</inkml:trace>
  <inkml:trace contextRef="#ctx0" brushRef="#br0" timeOffset="60662.8043">9504 3372 1603 0,'0'-10'53'0,"0"5"9"0,-15 0 57 16,15 1 21-16,0 1 24 0,-12-4 198 16,12 6-175-16,0-2-2 0,0 2-7 15,0 1-14-15,0 0-15 0,0 0 171 0,0 0-131 16,0 19 39-16,0-19 4 16,20 24-12-16,-20-8-46 0,19 27-45 0,-1-19-119 15,-18 4-13-15,17 1 2 16,-10-2-32-16,2 25-223 0,-9-29-44 15,5-3-160-15,-5-3-109 0,3-5-186 0,-2-1-60 16,2-2-465-16</inkml:trace>
  <inkml:trace contextRef="#ctx0" brushRef="#br0" timeOffset="61160.4113">9783 3323 2802 0,'0'0'4'0,"0"0"19"15,0 0-4-15,-19 0 29 0,19 0 22 0,0 0 46 16,-16 0 7-16,16 0 35 0,0 0-129 0,0 0-40 16,0 0-14-16,0 0-5 0,0-19-72 15,0 19 59-15,0-26-20 0,24 15 31 16,-24-5-29-16,25 2 23 0,4-12-1 15,-14 15 34 1,1 3 12-16,-2 1-5 0,1 2 12 16,-1 5-11-16,11-3 25 0,-15 3-3 15,1 0 3-15,-3 20-4 0,0-20 3 0,1 53 14 0,-7-28-26 16,-2-1 4-16,0 7 6 0,0-2-1 16,0 4 6-16,-24 25 13 0,3-30-36 15,21 1 10-15,-27-2-4 0,13-3-4 16,1-2 4-16,-7 15-15 0,10-24-13 15,1-2-11-15,9-5-26 16,-12-3-57-16,4-3-195 0,8 0 129 0,-4 0 29 16,3-24 28-16,1 24 8 0,0-17 62 0,24 4 26 15,-24 13 74-15,26-11-18 0,-10 11 17 16,3 0 11-16,-1 0 13 0,20 0 126 16,-21 25-120-16,2-25-30 0,-1 25-25 15,-3-10-22-15,13 2-61 16,-17 5-60-16,1-22-120 15,-3 21-165-15,0-21-161 0,1 0-1 16,3 0-223-16</inkml:trace>
  <inkml:trace contextRef="#ctx0" brushRef="#br0" timeOffset="61463.1631">10332 3299 2371 0,'0'22'51'0,"0"-22"15"0,0 28-3 16,-19-13 40-16,19 23 39 16,0-17-53-16,-13-2-21 0,13 3-14 15,0-1-12-15,27 14 3 0,-27-23-38 16,29-2 16-16,-11-6-21 0,0-2 4 0,2-2-2 16,18-21-16-16,-20 21 9 0,-1-25 1 15,-2 8-4-15,-1 0 6 0,-2-5 10 16,4-24 11-16,-13 23-8 0,-1-5-15 15,-2 0-4-15,0-1-17 0,-27-22-66 16,27 29 13-16,-38 3-16 0,16 7-26 16,-4 7-2-16,-5 5-8 0,-27 22-221 0,31-22 36 15,1 39-171-15,5-16-18 16,7 2 39-16</inkml:trace>
  <inkml:trace contextRef="#ctx0" brushRef="#br0" timeOffset="62342.1728">7887 3732 1860 0,'-5'-4'130'0,"1"4"75"0,0-3 69 16,0 3 35-16,2-1 246 0,2 1-289 16,-1 0 6-16,1 0 5 0,-3 0 18 15,3 0-34-15,0 15 123 0,0 2-231 16,20-2 10-16,-20-1 13 0,16 6-16 15,9 31 75-15,-25-23-172 16,20 0 11-16,-10 1-2 0,-10-3-31 0,20-3-4 16,-12 14 30-16,4-25-26 0,-4-4 3 15,-1-4-31-15,-2-4-22 0,7 0-28 16,-6-34 4-16,-2 15-17 16,1-8-18-16,0-2-39 0,-1-9-19 0,-1-42-222 0,-3 34 172 15,0 0-12-15,0-4 62 0,-22 0-30 16,22-2-1-16,-29-37-80 0,-2 45 177 15,31 7 42-15,-23 4 5 0,23 4 10 16,-15-12 5-16,15 28 27 16,0-1 35-16,0 4 7 0,0 3 18 0,21 0 56 15,2-1 36 1,-23 6-132-16,30 2-25 0,-10 0 16 16,4 0 1-16,36 0 64 0,-26 0-86 15,5 0 1-15,2 0-15 0,2 0 11 0,0 0 2 0,30-16-40 0,-42-2 24 16,-2 18 5-16,-3 0 1 15,-10-12-13-15,6 12-32 0,-15-7-5 16,-2 7 16-16,-3 0-5 0,-2 0-22 0,0 0 16 16,-23 0-115-16,23 0-16 0,-20 0-139 15,20 21-158-15,-19-21-120 16,0 16-719-16,19 4 610 0,0-20 46 0,0 17 169 16</inkml:trace>
  <inkml:trace contextRef="#ctx0" brushRef="#br0" timeOffset="62976.3899">8368 3678 1885 0,'0'0'86'15,"0"-7"248"-15,0 7-46 0,0 0 9 16,0 0 58-16,0 0 67 0,0 0-15 15,0 0 244-15,0 17-464 0,0-17-47 0,-18 0-66 16,18 15 18-16,-15-5 24 16,15-10-45-16,-12 14-69 0,12-14-18 0,-9 8 21 15,9-8-31-15,-9 6 5 0,9-6-9 32,-4 0-13-32,4 0-19 0,0 0-17 0,0-23-79 0,0 5 107 0,20 18-4 15,-20-24 14-15,25 24 23 16,-9-26-12-16,17 10-7 0,-17 16 24 15,0-13 25-15,-4 13-12 0,0 0 14 16,-2 0-1-16,1 0 66 0,-4 0-34 0,-1 29 9 16,0-29-22-16,-4 29 5 0,-1 10 23 15,-1-16-23-15,0 2-18 16,0 2-27-16,-29 2 9 0,11 2 14 16,-14 25-13-16,14-30 15 0,-1-1-8 0,-2-1 0 15,5-8-9-15,-9 8-103 0,15-20 59 16,-1-2-56-16,5-2 11 0,6 0-76 0,-4 0 5 15,4-29-54-15,0 0 186 0,24 29 17 16,-24-25 23-16,33 11 11 0,-8 2 4 16,25-7 44-16,-23 19-47 0,2-13-21 15,-2 13-24-15,1 0-62 0,19 0-672 16,-26 0 20-16,1 0-214 16,1 0 147-16,-7 0 148 0</inkml:trace>
  <inkml:trace contextRef="#ctx0" brushRef="#br0" timeOffset="63460.18">7192 3663 2127 0,'0'0'189'0,"0"-6"128"16,0 6 164-16,0 0 80 0,23-4 507 15,-1 4-724-15,-7-3-94 0,4 3-92 0,0-3 10 16,3-2-16-16,23-2-43 15,-23 4-84-15,0-3-27 0,0 1-21 0,-3 4-51 16,8-6-276-16,-17 6 126 0,0-2-149 16,-3 3-158-16,-5 0-147 0,-2 0-174 15,0 21-809-15,-22-21 1047 0,22 15 234 16</inkml:trace>
  <inkml:trace contextRef="#ctx0" brushRef="#br0" timeOffset="63634.6538">7252 3870 2624 0,'21'0'140'16,"-9"-20"134"-16,15 20 469 0,-12-16-452 16,2 16-136-16,-3 0-107 0,0-13 30 0,-2 13-162 15,10 0-462-15,-16 0-22 0,-1 0-246 16,-3 19-53-16,-2-19 128 0</inkml:trace>
  <inkml:trace contextRef="#ctx0" brushRef="#br0" timeOffset="95765.6487">3867 3567 2120 0,'0'-3'65'0,"0"2"228"0,0-2-50 16,0 3 57-16,-21 0 81 0,21 0 37 15,0 0 21-15,-15 0 183 0,15 23-455 16,-10-23-66-16,10 16-6 0,0-16-46 16,0 38 51-16,0-22-118 0,0 7 39 15,0 0-11-15,0 3-12 0,0 4 12 16,16 32 5-16,-16-28-15 0,0-3-13 16,0-1-23-16,0-4-44 0,0 23-243 15,0-32-33-15,0 1-191 0,0-5-132 16,0-1-165-16,-16-3-28 0,16-6-406 15</inkml:trace>
  <inkml:trace contextRef="#ctx0" brushRef="#br0" timeOffset="96188.9775">4082 3520 2705 0,'0'0'14'0,"0"0"4"15,0 0 20-15,0 0 159 16,0 0-21-16,-23 0 39 0,23 0 15 16,0 21 20-16,0-21-36 0,-18 18 80 0,18 3-214 15,0-9 2-15,0 1 3 16,0 3 12-16,0 1 9 0,0 23 17 16,0-17-90-16,19 3-16 0,-19 3-22 15,0 7-57-15,13 35 80 0,-4-35-4 16,-9 6 29-16,12-4-47 0,-5-1-5 0,0-6 22 15,16 24 10-15,-13-35-32 0,4-4 19 16,-2-8-42-16,3 0-18 0,-3-5-27 16,10-3-149-16,-10-20 81 15,1 20-42-15,-2-27-50 0,-2 27-48 0,12-63-199 16,-14 37 312-16,-3 3 47 0,2-5 30 16,-4 2 22-16,-2 0 33 0,0-10 20 15,0 22 21-15,0 6 17 16,0 5 23-16,-24 3 27 0,24 0 19 0,-27 18 45 0,27 14-92 15,-22-11-38-15,22 4-34 0,-16-2-33 16,16 23-271-16,0-26-31 0,0-3-181 16,0-6-36-16,0-2 0 0,0-1 196 15</inkml:trace>
  <inkml:trace contextRef="#ctx0" brushRef="#br0" timeOffset="96756.125">4749 3568 2015 0,'-16'-5'115'0,"16"2"1"16,-24 1 64-16,24 2 32 16,-25 0 49-16,12 0 10 0,-20 0 288 0,13 0-297 15,4 0-4-15,-3 15-52 0,1-15-5 16,2 0-45-16,-9 22 60 15,12-3-178-15,5-5-62 0,1 0 28 16,3 3 1-16,1 20 8 0,3-19-26 0,0 1-42 16,0 0 41-16,23-5-19 0,-23-2-22 15,22 5-203-15,3-15 20 0,-10-2-95 16,-2 0-37-16,1 0 10 0,-1-18 15 16,15-4-167-16,-17 22 305 0,-1-27 47 0,-1 13 42 15,-4-1 29-15,-2-20 34 16,-3 18 88-16,0-2 37 0,0 2 46 0,0 1 41 15,-21 3 31-15,21-3 213 0,0 8-197 16,-15 7 19-16,15 1 48 0,0 0 54 16,0 0 11-16,0 23 221 0,0 8-401 15,0-10-53-15,23 4-29 0,-23 5-30 16,25 36 10-16,0-33-52 0,-9 7-52 16,-4-1-35-16,1-2-119 15,-2-3-260-15,11 24-945 16,-12-35 489-16,2-8 93 0,-5-4 238 0</inkml:trace>
  <inkml:trace contextRef="#ctx0" brushRef="#br0" timeOffset="97074.0083">5092 3931 3176 0,'0'0'9'0,"0"15"8"15,0-15-2-15,0 12-1 0,0-12-1 16,0 6-22-16,0-2-68 0,-19-4-46 16,19 0-38-16,0 0-53 0,0 0-21 0,-17-18-170 15,17-7 228-15,-10 25 81 16,10-23-4-16,0 8 56 0,0-14 76 16,0 19 43-16,0 2 33 0,0 8 40 0,0 0 61 15,0-9 57-15,20 9 379 0,-20 25-305 16,0-25-24-16,0 29-71 0,0-12-52 15,0-17-87-15,0 43-103 0,0-29-107 0,0-14-121 16,0 17-117-16,0-17-140 16,20 0-908-16,-20 0 663 0,0 0 159 15,17-21 252-15</inkml:trace>
  <inkml:trace contextRef="#ctx0" brushRef="#br0" timeOffset="97439.312">5287 3497 4108 0,'0'20'102'15,"0"-20"259"1,0 0-121-16,0 0-90 0,0 0-44 0,0 0-26 16,0 0 51-16,23 0-50 0,-23-17 2 0,22 17-18 15,-22 0-15-15,20-22-62 0,6 6 23 16,-13 16-7-16,-1-13 25 0,-3 13-35 15,2 0 54-15,4 0 36 16,-7 0-32-16,-6 0-18 0,4 0 9 16,0 27 54-16,-1-27-20 0,4 41 117 0,-5-26-109 15,1 2 33-15,-2 1-42 0,1 2-10 16,5 23 31-16,-8-20-20 16,3 3-9-16,5 0 3 0,-4 2-8 0,6-2-13 15,5 29 36-15,-8-27-69 0,1-2-5 16,-3-5-31-1,1 2-32-15,3 7-195 0,-6-17-45 0,0-1-116 0,-3-8-86 16,3 0-151-16,-3-2-141 0,-1 2-968 0,0-4 874 16,0 0 198-16,0-20 222 0</inkml:trace>
  <inkml:trace contextRef="#ctx0" brushRef="#br0" timeOffset="97589.4986">5468 3733 3333 0,'24'17'73'0,"-24"-17"22"0,33 17 102 0,-20-8-265 15,2-9-182-15,-3 0-241 0,3 9-313 16,-1-9-35-16</inkml:trace>
  <inkml:trace contextRef="#ctx0" brushRef="#br0" timeOffset="98116.2971">5931 3652 1505 0,'0'1'114'0,"0"-1"85"0,0 0 100 15,0 0 506-15,0 0-334 16,0 0 46-16,0 0-79 16,0 0-15-16,0 0 6 0,0 0-226 0,0 0-78 15,-19 0 18-15,19 17 9 0,0-17-47 16,-22 12 99-16,3-12-126 0,19 13-35 15,-15-2 6-15,15 3-4 0,-11 21 13 0,11-16-47 16,0 3-7-16,0 3-13 16,0 0-3-16,22-1 17 0,1 19-10 15,-23-25 13-15,29-6-45 0,-15-2-35 0,5-3-41 16,11 0-203-16,-14-7 124 0,2 0-60 0,3-29 27 16,-4 29-76-16,-1-29-65 0,10-17-441 15,-12 22 375-15,-4 2 80 0,-6-4 40 16,-4 3 64-16,0-2 71 0,-27-26-16 15,5 29 184-15,2-1 70 0,-1 6 67 16,-2 1 62-16,-15 1 360 16,17 15-214-16,2 0 28 0,19 19-23 15,-18-19-44-15,11 32-111 0,7 14-90 16,0-22-134-16,0-1-55 0,25-2-139 16,-25-1-164-16,35-4-139 0,16 9-951 0,-25-25 749 15,-1 6 165-15</inkml:trace>
  <inkml:trace contextRef="#ctx0" brushRef="#br0" timeOffset="98484.6147">6353 3524 2828 0,'0'-2'87'15,"0"2"78"-15,-19 0 414 0,19 0-232 16,0 24-1-16,-21-24-69 15,21 17-20-15,-16-17-123 0,7 40-27 0,9-26-114 16,0-1 11-16,0 4 1 16,0-2-5-16,0 10-13 0,0-16-8 0,18 0 4 15,-18-2-1-15,20-1-22 0,-20-6 26 16,42 0-54-16,-27 3 107 0,1 0-48 16,-1-3 13-16,0 0 41 0,-1 0-58 15,8 6 60-15,-13-1-6 16,-3-2 7-16,0 2 36 0,-4 2-12 0,-1 10 86 15,-1-9-107-15,0 2 14 0,0 5-23 16,-28-1-8-16,28 1-17 0,-20 19 11 16,-5-17-3-16,12 2-50 15,-1-2-10-15,2-3-46 16,-6 6-134-16,11-15 55 0,7-1-102 0,-9-4-200 0,9 0-170 0,-6-21-122 16,6-5-879-16,0 6 968 0,0-2 186 0</inkml:trace>
  <inkml:trace contextRef="#ctx0" brushRef="#br0" timeOffset="98703.7494">6285 3427 2977 0,'26'22'362'0,"-2"2"39"0,-8-12 89 0,1-12-109 16,2 17-65-16,1-17-186 16,27 10-91-16,-21-10-246 0,0 0-317 0,-2-24-328 15,-1 24-314-15,17-53-663 0</inkml:trace>
  <inkml:trace contextRef="#ctx0" brushRef="#br0" timeOffset="103860.8814">5391 3778 451 0,'-18'0'-56'15,"18"0"44"-15,0 0 2 0,0 0 19 16,0 0 83-16,0 0-50 0,0 0 4 16,0 0 41-16,0 0 33 0,0 0 223 15,0 0-159-15,0 0 16 0,0 0 26 16,0 0-8-16,0 0 11 0,0 0 211 0,0 0-231 16,0 0-5-16,0 0 6 15,0 0 10-15,0 0-39 0,0 0 144 0,0 0-190 16,0 0 20-16,0 0 10 0,0 0 16 15,0 0 112-15,20 0-196 0,-20 0-19 16,18 0-26-16,-18 0-5 0,20 0 10 16,5 16 18-16,-12-16-49 0,-2 0-16 15,3 11 12-15,-4-11-40 0,14 0-6 16,-14 0-61-16,0 0-54 0,-4 0-271 16,-1 0-236-16,-2 0-286 0,-1 0-1108 15,-2-20 1391-15</inkml:trace>
  <inkml:trace contextRef="#ctx0" brushRef="#br0" timeOffset="104794.875">4778 4858 1985 0,'0'0'104'0,"0"9"368"16,0-9-62-16,0 8 26 0,0-8 28 15,0 0-6-15,0 5-85 0,0-1 75 16,-15-1-305-16,15 2-8 0,0 2-18 16,0 2 108-16,24 18 256 0,2-8-212 15,-9 5-74-15,3 2-17 0,1 4-13 16,0-1-33-16,26 36 38 0,-25-34-126 15,-1-1 23-15,0-2 9 0,-3-3-10 16,11 9 85-16,-19-24-121 0,0-3-3 16,0-7-27-16,-2 0-8 0,-1-22-15 0,8-28-104 15,-8 15 21-15,-1-6-16 16,-5-9-17-16,-1 1-21 0,0-60-115 16,-25 62 141-16,25 3 19 0,0 5 24 15,-24 7 5-15,24 7 45 0,0 4-102 16,-12 21 37-16,12 0-69 0,0 0-42 0,0 21-108 15,0 17-1027-15,0-15 380 0,0 4-154 16,24-3 248-16,-24 5 204 0</inkml:trace>
  <inkml:trace contextRef="#ctx0" brushRef="#br0" timeOffset="105406.3515">5364 5202 1875 0,'0'0'98'0,"0"0"80"16,0 0 435-16,0 0-212 0,0 0 64 15,0-17 28-15,0 17 3 0,0 0-144 16,0 0 8-16,0 0-284 0,0 0 32 0,12 0 36 15,-12 0 12-15,0 0 158 0,8 23-185 16,-8-23-16-16,0 19-18 0,0-19-6 16,0 26-28-16,0-3 23 15,0-11-45-15,0-4-27 0,0-8 7 16,0 10-40-16,0-10 46 0,0 0-21 16,0 0 41-16,0 0-66 0,0-28-16 15,0 28-23-15,16-49-131 0,-1 31 96 16,-15-2 7-16,21-1-4 0,-6 4 22 0,12-15-14 15,-11 22 81-15,-3 2-2 0,2 0 12 16,-2 8 12-16,2 0 3 0,8 0 113 16,-16 0-66-16,0 30 21 15,0-30-30-15,-3 29-1 0,1 5 32 0,-3-20-61 16,-2 0-18-16,2-3-2 0,-1-11-16 0,-1 15-3 16,2-15-43-16,-1 0 25 0,0 0-20 15,0 0-40-15,-1 0 0 0,0-29-201 16,0 0 151-16,0 7-18 0,0 1 24 15,0 1 17-15,0-2 42 16,0-18 41-16,17 23 38 0,-17 4 13 0,0 4 17 16,20 2 45-16,-1 4 216 15,-19 3-79-15,14 0 4 0,-14 19-19 0,16-19-8 16,-7 32-32-16,3 6 83 0,-4-18-174 16,0 2-45-16,-5-5-17 0,3-1-38 15,4-2-163-15,-6 1-18 0,1-15-126 16,-1 7-106-16,-1-7-317 15,3 0-207-15,6-26-1292 0,-6 26 1305 0,2-31 309 0</inkml:trace>
  <inkml:trace contextRef="#ctx0" brushRef="#br0" timeOffset="105834.1942">6069 4974 3623 0,'0'14'357'0,"0"-14"-37"0,0 0 54 0,-20 0-130 15,20 0-32-15,0 0-80 0,-18 0 103 16,5 0-143-16,13 0 15 0,-15 0-61 16,15 0 1-16,-25 0 35 0,14 20-33 15,2-20-15-15,1 0 15 0,1 24 15 16,1-24 1-16,-5 43 43 16,6-26-83-16,3 2-2 0,1 2-18 15,1 0 5-15,0 18-9 0,0-23-14 16,0-3-38-16,0-1-30 0,23-3-25 0,-23-1-21 15,14-7-146-15,-14-1 101 0,13 0 15 16,-13-24-44-16,12 24-40 0,1-51-237 16,-13 32 283-16,8 0 59 0,-8-1 43 0,0 1 45 15,0 2 56-15,0-11 53 0,0 18 13 16,0 2 52-16,-17 1 81 16,17 7 46-16,0 0 10 0,0 0 140 15,0 29-252-15,18-29 8 0,-18 29 15 0,25-7 31 16,-1 19 195-16,-24-21-244 0,29 1-51 15,-12-4-74-15,1 2-82 0,-4-4-98 16,14 6-285-16,-17-13 169 0,4 0 15 16,-7-3-183-16,-1-3-243 0,5-2-1025 0,-9 0 822 15,0-23 212 1,-1 23 118-16,-1-31 149 0</inkml:trace>
  <inkml:trace contextRef="#ctx0" brushRef="#br0" timeOffset="106024.2323">6202 5044 2710 0,'0'-3'132'15,"0"-2"577"-15,0 5-169 0,0 0-45 16,0 0-116-16,0 0-56 0,0 22-56 16,0-7 232-16,0-15-251 0,0 17-53 15,26-17-74-15,-26 19-30 0,28-9-56 16,1 12-26-16,-8-10-21 0,-3-1-12 16,-1 1-43-16,-3-1-57 15,14 8-203-15,-15-12 78 0,-3 2-95 0,0-6-187 0,-2-1-259 16,-3-1-123-16,3-1-1043 0,-5 0 1259 15,-3 0 239-15</inkml:trace>
  <inkml:trace contextRef="#ctx0" brushRef="#br0" timeOffset="106190.7608">6419 4896 3372 0,'-17'0'318'0,"17"32"157"0,-18-12 92 0,18 6-89 15,-22 2-120-15,-3 40-16 0,14-31-335 16,-1 1-176-16,4-1-244 16,0-6-389-16,2 26-1559 0,6-39 1264 0,0-3 409 15</inkml:trace>
  <inkml:trace contextRef="#ctx0" brushRef="#br0" timeOffset="129603.0452">803 6653 2266 0,'-7'0'55'0,"-4"-5"116"15,9 0-73-15,2 5-37 0,0 0 15 16,0 0 21-16,0 0 269 0,17 0-127 15,-17 0 10-15,14 0 85 16,-1 18-175-16,-13-18-101 0,18 14-4 16,-18-14-19-16,30 14 99 0,-9-14-49 0,5 13 10 15,7-4-3-15,4-2-15 0,1 0-10 16,76 13-2-16,-57-11-50 0,10 0-15 16,4-1 20-16,11-1-19 0,109 5 59 15,-81-9-85-15,8-1 20 0,15-2-30 16,10 0 22-16,12 0 7 15,177 0 17-15,-149-18-58 0,12 18 97 0,10-18-42 16,8 18 5-16,233-21 3 0,-216 3-26 16,20 18-13-16,6-21 32 0,8 13-10 15,5-1 1-15,276-6-11 0,-259 6 6 16,4 1-4-16,6 1-5 0,4 0 4 0,4 3 4 16,305-10 28-16,-291 5-18 15,0 3-15-15,5-2-34 0,-2 1-6 0,317-12-121 16,-326 11 115-16,10-4 2 0,2 1 21 15,-3-2 67-15,-3 1-41 0,297-17-5 16,-309 17 1-16,-7-6 14 16,-5 1-12-16,-9-2 16 0,249-17-12 0,-290 21 14 15,4-4-30-15,-15-2-95 0,-13 6-147 16,-21-2-161-16,133-15-938 16,-191 18 556-16,-26-1 113 0,-26 5 197 0</inkml:trace>
  <inkml:trace contextRef="#ctx0" brushRef="#br0" timeOffset="130372.9662">4784 7681 2517 0,'20'-20'71'0,"-20"20"83"16,16 0 104-16,-8-16 512 15,1 16-368-15,-5 0-58 0,0-11-97 0,-1 11-32 16,10 0 107-16,-3 0-142 0,6 27-8 16,2-10-10-16,5 5 27 0,5 4-40 15,33 43 44-15,-26-32-135 16,0 2 7-16,-1 1 13 0,0 1 7 0,21 30 86 16,-28-42-79-16,-5-6 11 0,-2-3-5 15,0-8-2-15,-4-9-25 0,14-3-5 16,-19-39-86-16,0 10 17 0,-1-10 8 0,-3-11-14 15,2-67 16-15,-9 52-34 16,0-3-8-16,0-1-8 0,0 5-8 0,-25 5 3 16,4-29-7-16,21 55 39 15,-15 9-1-15,15 9-8 0,0 12-7 0,0 3-115 16,0 26-67-16,0-5-159 16,0 4-99-16,29 7-267 0,-29 4-210 0,55 43-1494 15,-34-36 1535-15</inkml:trace>
  <inkml:trace contextRef="#ctx0" brushRef="#br0" timeOffset="130948.0394">5747 7937 4924 0,'0'11'33'0,"0"-11"35"0,0 9 73 15,0-9 72-15,0 8 43 0,0 4 237 16,0-3-324-16,0-2-57 0,0 0-39 0,0 2-4 16,0 7 45-16,0-6-57 15,24-1 1-15,-24 0-21 0,0 2-14 0,16-4-9 16,-5 9-3-16,-11-8-6 0,0 0 2 16,0-4-16-16,0-1 6 15,0 1 12-15,0-4-19 0,0 0 6 0,0 0-12 16,0-31-7-16,0 31 8 0,24-51-36 15,-24 30 26-15,19 1 18 0,-19 3 7 16,16-3 3-16,2-9 1 0,-8 20-7 16,0 4 6-16,-2 5 1 0,0-8 15 15,2 8 5-15,8 0 32 16,-9 0-43-16,-3 0-5 16,1 22-9-16,1-22 0 0,10 18 0 0,-14-4 5 0,4-14-1 15,-5 14 3-15,3-14-6 16,-3 10 9-16,2-10-27 0,-3 0 14 0,1 0-26 15,-3 0 25-15,0 0-14 0,0-19-36 0,0-6 4 16,0 9-6-16,0-3 4 0,0-1-9 16,0 3 9-16,18-17 0 15,1 18 47-15,-19 1 8 0,24 7 6 0,-9 1-3 16,13 7 102-16,-15 0-3 0,1 0 34 16,1 25-26-16,-1-25-22 15,-1 36-28-15,11 4-14 0,-14-18-36 16,-1 1-15-16,1-2-25 0,-3-1-27 0,4 11-242 15,-3-19 18-15,0-5-89 0,-1-7-37 0,3 0-194 16,0 0-134-16,12-22-776 16,-5 22 806-16,-3-29 110 0,0 11 100 15,-2-2 15-15,17-18 41 0</inkml:trace>
  <inkml:trace contextRef="#ctx0" brushRef="#br0" timeOffset="131310.9051">6501 7799 1860 0,'9'-7'145'15,"-2"0"121"-15,-1 4 148 0,-3-2 183 0,-2 2 20 16,4 2 457-16,-5 1-683 0,0 0-68 15,0 0-53-15,0 0 54 0,-18 0 136 0,1 0-291 16,17 19-84-16,-21-19-21 16,21 18-17-16,-27-4-10 0,0 12-11 0,11-11-17 15,4 2-7-15,0 3-2 16,1-1 5-16,-2 17-23 0,11-16-2 0,2-3-18 16,0-2 0-16,0 1-7 0,0-4-13 15,19 3-73-15,3-9 36 16,-22-4 4-16,19-2-18 0,-19 0-47 0,24-24-251 15,-4 24 196-15,-20-25 39 0,17 7 70 16,-9-1 31-16,-2-2 10 16,2-16 22-16,-8 23 22 0,3-3 42 0,-3 3-1 15,0 14-2-15,0-13 84 0,0 13 7 16,0 0 33-16,0 0 27 0,0 0 23 31,0 21-2-31,24 8 227 0,-24-13-255 0,17 3-52 16,-17 0-68-16,26 2-14 0,1 23-18 0,-12-26-43 0,1 2-30 0,-1-2-70 15,4-1-110-15,-3-6-147 0,16 4-607 16,-19-10 367-16,2-4-121 0,-4-1-197 16,-1 0-50-16,5-25-520 0</inkml:trace>
  <inkml:trace contextRef="#ctx0" brushRef="#br0" timeOffset="131537.2255">6795 7824 3254 0,'0'0'145'0,"0"0"179"16,0 0 135-16,0 0 78 0,0 16 319 16,27-16-471-16,-27 25 4 0,26-25 2 15,-26 22-77-15,45 10 39 0,-26-15-264 16,-2 1-63-16,2 5-23 0,1-6-24 16,-2-3-48-16,15 18-183 15,-19-16 62-15,-2-5-87 0,-1-3-108 0,-3-2-82 16,7 0-967-16,-11-6 603 0,2 0-201 0,-2-22 134 15,1 22 107-15,-1-29 237 0</inkml:trace>
  <inkml:trace contextRef="#ctx0" brushRef="#br0" timeOffset="131721.1699">7072 7763 3490 0,'0'0'183'16,"-19"19"116"-16,19-19 116 0,-20 28 76 15,9-6-57-15,-10 25 351 0,6-23-431 16,5 7-105-16,-2 2-100 0,1 3-34 16,-7 29-165-16,11-33-82 0,2-7-105 15,4 3-97-15,0-11-99 16,1-5-184-16,0-5-1164 0,0-7 621 0,25 0 154 16,-25-27 343-16</inkml:trace>
  <inkml:trace contextRef="#ctx0" brushRef="#br0" timeOffset="131972.0007">7328 7769 3861 0,'0'0'4'16,"0"0"138"-16,0 0 83 0,0 0 53 0,25 0 6 15,-25 0-58-15,26 0-120 0,11 0-38 16,-17 0-82-16,5 0-6 0,0-14-29 16,-3 14-55-16,20-9-408 15,-26 9 65-15,1 0-95 0,-5 0-70 0,-4 0-172 16,-1 0 58-16,0 0-395 16</inkml:trace>
  <inkml:trace contextRef="#ctx0" brushRef="#br0" timeOffset="132142.3948">7453 7948 3951 0,'14'9'165'0,"-14"1"92"0,27-3 43 16,-5 0-75-16,17 6-299 0,-23-7-423 15,-1 0-300-15,1-3-319 16,4 1 39-16,-9-2 306 0</inkml:trace>
  <inkml:trace contextRef="#ctx0" brushRef="#br0" timeOffset="132913.7166">8537 7530 2524 0,'0'0'110'0,"0"0"154"15,0 0 178-15,0 0 165 0,0 0-36 16,17 0 203-16,-17 0-534 0,0 0-55 16,0 0-14-16,0 0 21 0,0 0-51 15,0 0-120-15,0 0-15 0,0 0 8 16,0-22-4-16,0 22 15 0,0-35 14 16,0 20-25-16,18 3-15 0,-18-2 2 15,0-1 1-15,14-6-4 0,-14 13-9 16,0 1 12-16,0 3 1 0,0 1 0 15,0 3-2-15,0 0 31 0,0 0 9 0,18 22 14 16,-18-22-36-16,0 31 26 16,27 16 55-16,-5-19-17 0,-10 3-16 15,3 6 7-15,-2 1-4 0,1 0-13 16,15 41-27-16,-15-41-18 0,-1-3-9 16,-2-1 15-16,-2-3-19 0,9 21 10 0,-13-31-11 15,0-5 10-15,-1 2 0 0,-2-6 12 16,-2-1-4-16,0 4-6 0,0-10-23 15,0-1 0-15,-21-4-1 0,21 0-8 16,-25 0-10-16,-5 0 15 0,12 0 6 16,2 0-1-16,2 0 9 0,3-14 4 0,2 14 4 15,-4 0-23-15,13 0 27 0,0-10 1 16,0 10-4-16,28 0 59 0,-28 0-58 16,33 0 9-16,-10 0-33 0,2 0 13 15,2 0-24 1,30-22-138-16,-30 22-38 0,4 0-163 0,-5-13-112 0,-3 13-286 15,16-10-1176-15,-23 10 810 16,1-11 252-16,-4 5 284 0</inkml:trace>
  <inkml:trace contextRef="#ctx0" brushRef="#br0" timeOffset="133263.5289">9227 7556 4189 0,'0'0'120'15,"-21"0"123"-15,21 18 98 0,-19-18 153 16,8 0-10-16,-12 33 287 0,10-17-539 16,1-1-82-16,0 4-41 0,3 2 5 15,3 33 43-15,6-28-113 0,0 8-20 0,0-2-20 16,26-6-32-16,-26 1-2 16,52 15-93-16,-25-29 70 0,0 0-9 0,2-13 20 15,2 0-8-15,28-21-76 16,-32 21 61-16,0-31-9 0,-6 12-4 15,-3-9-20-15,-3 1-38 0,7-26-100 16,-21 29 106-16,0-3 9 0,-1-2-12 16,0 0-38-16,-54-26-145 0,28 29 150 15,-4-2 24-15,-2 4 32 0,-4 3 43 16,-1 8 52-16,-26 8 79 0,34 5-16 16,8 0 4-16,3 36-28 0,10-12-49 0,8 30-286 15,0-25-102-15,35 0-212 0,-15 0-300 16,6 0-160-16,1-8 231 0</inkml:trace>
  <inkml:trace contextRef="#ctx0" brushRef="#br0" timeOffset="133683.7629">9685 7504 2669 0,'0'0'323'15,"0"0"90"-15,0 0 168 0,17 0-5 16,-17 0 8-16,0 0-15 0,14 0 459 16,-14 0-564-16,10 20-85 0,-10-20-112 15,12 21-65-15,4 20-66 0,-6-20-136 0,2 5 0 16,-1 2 0-16,5 6 0 0,-1 3 0 15,18 28 0-15,-16-30 0 0,0-6 0 16,0 0 0-16,3-8 0 16,14 5 0-16,-16-20 0 0,0-6 0 15,1 0 0-15,-1-22 0 0,1 0 0 0,15-38 0 16,-19 23 0-16,1-4 0 0,-6-2 0 16,-2-5 0-16,-2-39 0 15,-6 51 0-15,0 0 0 0,0 10 0 0,0 2 0 16,-22 9 0-16,22 4 0 0,0 11 0 0,0 0 0 15,0 23-128-15,0-23-164 16,18 49-964-16,-18-28 329 0,18 3-276 0,-2-4-213 16,3-1 87-16,-1 1 336 15</inkml:trace>
  <inkml:trace contextRef="#ctx0" brushRef="#br0" timeOffset="135416.606">25689 9861 892 0,'0'15'157'0,"0"2"73"0,0 3 87 16,0-1 41-16,0 0-62 15,0 17 286-15,15-15-303 0,-15-4 22 0,0 1 16 16,0-1 37-16,8 12 288 0,-8-15-442 15,0-2-57-15,0-1-49 16,0-2-27-16,0-2 1 0,7-2 17 0,-5-5-69 16,2 0-1-16,0 0-3 0,0-19-3 15,6-3 8-15,-5 22-18 16,0-32-10-16,2 13-5 0,-1-1-5 0,-3-1-5 16,5-25-19-16,-6 23 28 0,-1 0 38 15,-1-1-35-15,0-1 33 0,0-26-91 0,0 26 22 16,0-3 27-16,0 4 24 0,-16 2-5 15,16 1 47-15,0-13-57 0,0 22 10 16,0-1-8-16,0 5 12 16,0-1-5-16,18-5 4 0,-18 9 5 0,0 3 6 15,13 1-25-15,-13-2 30 0,0 3-16 16,0 0 1-16,9 0 4 0,-9 0-4 16,7 25 5-16,-3-25 3 0,4 38-18 15,-2-24 9-15,-3 2 9 0,1 1-23 16,2 0 23-16,2-1-17 0,5 16 55 15,-6-17-51-15,2 0 14 16,-4-3-17-16,1 1-8 0,0 10 30 0,-1-13 9 16,-5 0-21-16,2 0 20 0,-2-1-26 15,0 0 7-15,0 11 6 0,0-10 0 0,0-2-17 16,2 1 9-16,-2 0-14 0,6 9 39 16,-2-9-25-16,-4-1 9 15,4 0-18-15,-2-1 9 0,-1-1 9 0,1 5 22 16,-1-8-15-16,-1 0 23 0,0-1-11 15,0 0 35-15,0-1-38 0,0-1-27 16,-22 0-34-16,22 0 21 0,-24 0 2 0,10 0-12 16,-20-15 5-16,16 15 21 0,5 0 2 15,-1 0-5-15,5 0-14 16,-2 0-16-16,11 0 24 0,0 0-17 16,0 0-3-16,0 0-5 0,0 0-13 0,0 0-32 15,0 0 49-15,20 0-14 0,-20 0 5 16,25 0-99-16,0 0-402 0,-25 0 122 15,22 0-24-15,-22 0 25 0,18 0 19 16,-18-17 34-16,12 17-242 0,-6-13 327 16,-6 13 13-16,0-15 62 0,0 7 49 15,0-4 79-15,0-9 179 16,-20 5 49-16,20 0 71 0,0 3 52 0,-22 1 77 16,10-7 334-16,12 12-380 0,-11 2-59 15,11 2-32-15,0 3 61 0,-7 0 27 0,7 25 305 16,0-25-388-16,0 37-78 0,0-11-27 15,0 7-21-15,0 7-70 16,22 58 127-16,-22-37-56 0,19 11 74 0,-19 10-85 16,20 11-28-16,4 122-7 0,-10-94-43 15,-1 12 9-15,6 9 14 0,1 4 17 16,2 11 116-16,30 153 274 0,-23-154-287 0,0-1-79 16,1 0-54-16,-1 0-16 0,25 139 2 15,-32-152-20-15,-1 0-29 16,1 1-39-16,-5-4-93 15,2-6-75-15,10 103-470 0,-16-128 90 16,-1-9-184-16,1-11-300 0,-3-13-88 16</inkml:trace>
  <inkml:trace contextRef="#ctx0" brushRef="#br0" timeOffset="136029.1192">26288 11982 1214 0,'-19'-14'76'0,"2"14"39"0,1-13 59 15,2 13 58-15,-13-8 161 0,13 1-200 16,3 3-10 0,3 4 8-16,1-1 32 0,5 1-2 0,-3-2 166 15,5 2-253-15,0 0 7 0,0 0-10 0,0 0 21 0,29 0 166 16,2 0-181-16,-4 17 22 15,9-17-69-15,8 0 5 16,4 0-25-16,75 0 13 0,-49 0-42 0,15 0 13 0,4 0 25 16,19 0 23-16,139-20 103 15,-107 20-137-15,20-17-44 0,12 4-21 0,16-2-5 16,15 1-9-16,217-22 11 0,-199 15 23 16,4-2-9-16,3 3-3 15,0 0-11-15,213-21 16 0,-236 21-22 0,2 5-38 16,-16 1-93-16,-15 5-117 0,-20-5-378 15,90-6-1447-15,-150 8 907 0,-27 3 382 0</inkml:trace>
  <inkml:trace contextRef="#ctx0" brushRef="#br0" timeOffset="137778.7715">26173 11998 2924 0,'0'4'142'0,"0"-1"161"0,0-3 150 15,16 0 113-15,-16 0 301 0,0 0-589 16,0 0-68-16,0 0-19 15,0 0-98-15,0-25 25 0,0-5-97 0,0 8-3 16,0-6-22-16,0-4 5 16,19-4 0-16,-19-45 1 0,23 31-7 0,-23-4-16 15,21-4 0-15,-21-5-19 16,33-70-77-16,-20 62 77 0,-1-4-11 16,1 1 28-16,3 3-22 0,0 4 15 15,27-47-20-15,-21 65 33 0,5 8 1 16,0 6 22-16,0 8-7 0,25-12 50 0,-27 27-55 15,-1 4 5-15,3 6-37 0,-2 2 37 16,2 0 9-16,27 22 4 0,-25 12-22 16,-2-6 9-16,2 7 4 0,-5 10 10 15,28 68 64-15,-25-42-35 16,-2 10-22-16,0 8-29 16,-1 4 13-16,3 5-8 0,25 89 39 0,-25-95 16 0,0-6 7 0,1-5 12 31,-1-4-3-31,26 65-2 0,-28-77-33 0,2 2-2 0,-3 0 0 15,1-1 15-15,-3-3-35 0,21 60 31 16,-21-65-27-16,3 2-11 0,-2-3-5 0,2-2 5 16,27 47-11-16,-23-58 16 0,2 5-12 15,1-6 15-15,4-3-6 0,-1-5-5 16,35 26 13-16,-29-34-14 0,-6-7-1 16,-3 0-15-16,1-4-12 0,20 4-52 15,-32-13 20-15,-2-3 24 0,1-1-4 16,-4-3-22-16,0 0-20 15,16-20-105-15,-20 20 95 0,4-24 47 0,-2 5-5 0,2 1 1 16,20-25 24-16,-19 17 9 0,2 1 11 16,3-3-17-16,-5 3 2 0,2-1 26 15,18-33-9-15,-17 30 18 16,-2 1-23-16,-1-6 21 0,1 2-6 0,14-35-24 16,-18 30 14-16,-2-2-7 0,0-4 3 15,-4-4 21-15,4-49-31 16,-11 41 14-16,-1 1-6 0,0-6 6 0,0-2 33 0,0 1-19 15,-25-60-6-15,25 60-26 16,-23 0 8-16,23 0 2 0,0 3 0 16,0-48-27-16,0 57 15 0,0-5-15 15,0 3 19-15,23 2-10 0,-23-1-21 16,21-47-6-16,4 46 25 0,-11 2 32 0,-1 0-38 16,1 1 4-16,15-37-26 0,-16 46 60 15,4 4 5-15,-2 4 5 0,-2 0-15 16,3 8-14-16,12-18 15 0,-14 22-10 0,2 1-9 15,0 0 23-15,0-2 0 16,2 3-4-16,15-15-21 0,-15 14 6 0,2 5 33 16,-3 3 0-16,0 4 48 15,15 1 17-15,-15 5-39 0,-3 0 0 16,0 0-6-16,-2 26-3 0,2-26 36 16,18 46 37-16,-16-24-31 0,1-1-32 15,1 7 32-15,2-1 30 0,23 32 106 0,-20-27-119 16,-2 4-38-16,2 4-24 0,0 3 4 0,0 4 1 15,19 52 68 1,-22-46-59-16,1 2 8 0,-3 1-21 0,5 1 1 16,18 55 17-16,-21-57-13 0,2 3-8 15,1 0 6-15,0 1-24 0,1-2 0 16,28 55-16-16,-31-57 0 0,4-1-9 16,1-3-7-16,-1-3-10 0,23 41-15 15,-29-47 34-15,4 0 5 0,0-2-1 0,-1-2 17 16,1-3-14-16,20 34-1 0,-24-36-16 15,2-3 29-15,0-1-3 0,-1-4 15 16,22 23-24-16,-24-29-73 0,3-4 0 16,0-1 6-16,0-4-33 0,0 0 40 0,21-5-137 15,-21-5 150-15,1 0 5 16,-2 0 36-16,2 0-5 0,19-22 5 16,-23 5-3-16,0 17 33 0,-1-16-5 0,0 16-5 15,-3-17 19-15,11-7 2 16,-15 11-16-16,0-5 0 0,0-4-11 15,-3-4 3-15,10-35-88 0,-9 27-34 0,-1-9 22 16,4-2 24-16,-3-9 12 16,1-4 26-16,12-71-20 0,-12 62 58 0,3-3 71 15,0 5-6-15,2-1 3 16,10-44 197-16,-9 65-67 0,-5 9 57 0,-1 3-12 16,-1 5-14-16,-3 5-54 0,-4-7-9 15,-1 20-161-15,0 1-65 0,0 2-84 16,-23 1-157-16,-2-2-816 0,25 4 71 15,-33 0-350-15,11 2 122 0,-7-1 255 16</inkml:trace>
  <inkml:trace contextRef="#ctx0" brushRef="#br0" timeOffset="138603.8756">25128 10695 2316 0,'-8'0'69'15,"0"-1"85"-15,-1-1 481 16,7 0-183-16,0 2 37 0,-2-1-74 16,4 1-39-16,0 0-85 0,0 0 132 0,0 0-192 15,0 0-8-15,0 0 3 16,0 0 3-16,21 0-44 0,-21 16 49 0,21-16-174 15,-21 16-22-15,19-16-18 0,-19 26 0 16,16 8-9-16,-2-15-9 0,-14 3-41 16,11 0-1-16,-6 2-47 0,-5-3-63 15,4 21-371-15,-4-23 132 0,0-5-51 16,1-1-142-16,0-4-148 0,1 1-991 0,2-10 885 16,2 0 137-16,-2-20 217 15</inkml:trace>
  <inkml:trace contextRef="#ctx0" brushRef="#br0" timeOffset="138886.2056">25375 10692 3434 0,'-18'0'218'0,"18"0"-51"0,0 18 62 0,-14-18-48 16,14 0-15-16,0 20 141 0,-10-6-207 15,10-2-17-15,0-1-58 0,0 3-20 16,0-1-11-16,0 15-37 0,22-14 12 15,-22-1-4-15,18-4-39 16,-18-2 24-16,19-4 14 0,4 2 51 0,-11-5-37 16,1 0-13-16,-4 0-39 0,5-24-74 15,3 0-85-15,-11 9 158 16,-2-1 29-16,-4 2 21 0,0-2 7 16,0 3 10-16,-23-8-15 0,-4 21-1 0,9 0-31 15,1 0-76-15,0 0-107 0,0 0-122 16,-12 49-962-16,17-30 578 0,12 2 134 0</inkml:trace>
  <inkml:trace contextRef="#ctx0" brushRef="#br0" timeOffset="139500.5353">25618 11950 1883 0,'0'0'141'0,"0"-12"74"0,0 12 69 16,0 0 41-16,0-12 400 0,0 12-319 0,0 0-10 15,0 0-79-15,0 0-29 16,0 0-76-16,-14 18 78 0,14-18-146 0,0 22-12 16,0-22-30-16,-13 27 2 0,13 9-26 15,0-17-82-15,0 2-8 16,0 0-17-16,0-1-8 0,23-4-23 15,4 10-106-15,-10-18 86 0,0-4-2 0,2-3-10 16,-1-1-6-16,16-26-96 16,-20 26 94-16,-4-30 7 0,0 11 19 0,-10-2 14 15,0 0 30-15,0-19-14 16,-20 20-15-16,20 4-52 0,-41 3-60 16,16 13-51-16,-1-11-38 0,-27 11-283 15,25 24 242-15,3-5-82 0,2 3-221 0,6 4-166 16</inkml:trace>
  <inkml:trace contextRef="#ctx0" brushRef="#br0" timeOffset="140001.2765">25123 13264 2974 0,'0'0'237'0,"-11"11"182"0,11-11 128 16,0 0 32-16,0 0-194 0,29 0-22 15,-29 0-265-15,29 0-60 0,-8 0-36 0,2 0-60 16,22-19-175-16,-23 19-19 16,-2-22-196-16,0 22-204 0,-4-13-260 15,-2 13-143-15,4-13-520 0</inkml:trace>
  <inkml:trace contextRef="#ctx0" brushRef="#br0" timeOffset="140247.8316">25532 13066 2549 0,'4'-6'78'0,"1"3"109"15,-3 1 185-15,2 2 679 0,-4 0-551 0,0 0-103 16,0 18-65-16,0-18 0 16,0 24-31-16,0 5 149 0,0-11-307 0,0 0-47 15,0 4-42-15,0-2-16 16,0 19-123-16,0-21-64 0,0 1-142 0,14-5-119 16,-14-1-181-16,0-6-271 0,13 3-1299 15,4-9 1090-15,-17-1 357 0</inkml:trace>
  <inkml:trace contextRef="#ctx0" brushRef="#br0" timeOffset="140552.0042">25794 13058 3885 0,'0'0'116'16,"-15"0"121"-16,15 0 389 0,0 17-354 0,-17-17-107 0,17 15 27 15,0-15 22-15,-12 22-18 0,5 7 124 16,7-12-253-16,-4 0-26 0,4 4-16 16,0-4-8-16,0 19-6 0,27-24-26 15,-27 1-9-15,23-2-4 0,-8-5-14 16,2-5-26-16,16-1-125 0,-18 0 66 16,0-28-8-16,-1 28-7 0,-2-32 25 0,-1 13 4 15,-2-19-49-15,-9 18 84 16,0 0-28-16,0 1-20 0,-23 3-18 0,-12-8-145 15,13 20 133-15,-5 4-51 0,4 0-102 16,-2 0-140-16,0 23-277 0,-11 15-991 16</inkml:trace>
  <inkml:trace contextRef="#ctx0" brushRef="#br0" timeOffset="151582.9946">6955 9956 3030 0,'-20'-5'66'15,"20"-2"92"-15,-11-1 521 0,11 8-254 0,0-4-39 16,0 4-87-16,0 0-16 0,0 0 264 16,0 0-237-16,0 21-8 0,0-21-31 15,0 32 36-15,20-9-16 0,2 38 274 16,-8-27-395-16,-14 7-76 0,23-4-86 15,-13 1-8-15,3 37 0 16,1-43 0-16,-14-3-50 0,9 1-83 0,-5-9-110 16,-1-2-143-16,3 3-813 0,-5-13 439 15,0-6-234-15,-1-3-121 0,4 0-173 16,2-22-425-16</inkml:trace>
  <inkml:trace contextRef="#ctx0" brushRef="#br0" timeOffset="151920.6749">7215 10081 3941 0,'0'0'141'15,"0"0"74"-15,0 0 377 0,0 18-354 16,0-18-35-16,-18 19-13 0,18-19-17 16,0 26-45-16,0 6 65 15,0-13-153-15,0 5-31 0,20-7 9 16,-20 6 9-16,41 18 86 0,-25-23-90 0,2-2-7 15,2-4-17-15,2-8-18 0,-3-1 27 16,22-3 2-16,-24 0-18 0,1 0-3 16,-2-29-2-16,0 29-6 0,0-46-7 15,-8 26 13-15,-2-4 2 0,-3 0 17 0,-3-5-18 16,0 1 11 0,-31-24-32-16,11 25 33 0,-5 1-1 15,-6 3-1-15,-1 2 21 0,-31-7-44 0,31 20 19 0,4 5 0 16,5 3 1-16,6 0-21 0,6 23-87 15,1 12-596-15,10-15-155 0,0 2-446 16,26-1 52-16,-6 2 181 16</inkml:trace>
  <inkml:trace contextRef="#ctx0" brushRef="#br0" timeOffset="152602.0206">6879 10880 2022 0,'-18'10'102'16,"18"-10"119"-16,0 4 137 0,-11-4 183 15,11 5 620-15,-8-2-669 16,8-1-46-16,0 0-30 0,0-1 32 0,0 1 25 16,23 3 306-16,-23-5-469 0,36 0-91 0,-5 0-90 15,10 0-55-15,65 0-74 16,-41-22 0-16,13 22 0 0,14-21 0 0,5 21 0 15,4-26 0-15,97 0 0 0,-101 15 0 16,-7 3 0-16,-12 0 0 0,-17 8 0 16,26-9-188-16,-62 9-35 0,-6 0-117 15,-11 0-132-15,-8 0-207 0,0 22-315 16,-56-22-1734-16,30 19 1478 0,-3-19 420 0</inkml:trace>
  <inkml:trace contextRef="#ctx0" brushRef="#br0" timeOffset="153344.566">7142 11661 2782 0,'0'0'216'15,"-14"0"150"-15,14 18 152 0,-11-18 13 16,11 19-99-16,-8 6 195 0,8-5-374 0,0 5 59 16,0 0-4-16,0 4 16 31,19 35 167-15,-1-32-332-16,-18 1-6 0,22-1-9 0,-22-5 15 0,22-4 1 0,-3 9 47 0,-8-22-163 0,-3-6-39 0,0-3-5 15,-1-1 0-15,4-32 0 0,-4 32 0 16,-2-40 0-16,1 8 0 0,-2-4-55 15,0-3-36-15,1-45-231 0,-5 43 126 16,0-7-18-16,0 1-2 16,0 5 14-16,-25-39-40 0,6 48 204 0,19 1 27 15,-19 2 26-15,19 7 1 0,0 9 11 16,-13-7 65-16,13 17-42 0,0 0 1 16,0 0 8-16,0 1 15 15,24-5 119-15,-24 2-87 0,32 2 10 0,-11-1 24 16,10-3 8-16,5 1 4 0,49-10 58 15,-32 7-169-15,4 0-25 0,1-7-17 16,-1 5 2-16,48-14-67 0,-63 9-3 0,-2 7-45 16,-6-1-28-16,-12 4-53 15,-7 2-76-15,8-8-587 0,-17 8 299 16,1-2-248-16,-7 0-171 0,0 0-274 0,0-5 15 16</inkml:trace>
  <inkml:trace contextRef="#ctx0" brushRef="#br0" timeOffset="153901.7847">7735 11736 2541 0,'-6'0'71'0,"1"0"74"16,-1 0 117-16,-1 0 174 0,-2 0 513 16,7 0-549-16,2 0-118 0,-2 0-74 15,2 0-20-15,0 0 15 0,0 0 172 0,0 0-175 16,0 0-13-16,0 0-13 0,0 0 8 16,0 0 74-16,0 0-150 0,0 0-15 15,0 0-7-15,0 0-26 16,0 0-32-16,0-21-19 0,0 21-2 15,0-23-12-15,0 23-6 16,0-24-5-16,22-3-13 0,6 14 29 16,-14 0 8-16,-14 2-8 15,26 1 8-15,-13 3-13 0,17 2 6 16,-21 5 8-16,-1 0 15 0,-1 0 7 0,-1 22 9 0,3 9 40 16,-7-10-36-16,-2 2 17 0,0 1 4 0,0 5-23 15,-23 2-23-15,0 29 11 0,23-28-21 16,-31-1 11-16,16-3-18 0,1-4-19 15,1 17 4-15,-6-27 19 0,10-2-25 16,9-7-14-16,-11-3-30 0,11-2-37 0,-9 0-144 16,7-27 124-16,1 27 18 0,1-30 20 15,0 15 5-15,20-14 0 0,-20 16 71 16,29 1 8-16,-9-2 32 0,4 4 19 16,0-2 4-16,24 0 55 0,-22 12-81 15,-1-8-13-15,0 8-54 0,-4-4-68 16,21 4-584-16,-23 0 107 0,3 0-304 15,-1 0-168-15,4 0-203 0,0-24 96 0</inkml:trace>
  <inkml:trace contextRef="#ctx0" brushRef="#br0" timeOffset="154233.6163">8601 10642 2781 0,'0'18'466'15,"0"-18"39"-15,0 0 108 0,0 15-48 16,0-15-21-16,0 11 301 0,0-11-510 15,18 0-56-15,-18 0-89 0,24 0-34 16,-10 0-52-16,30 0-23 0,-19-17-82 16,4 17-28-16,-1-16-49 0,2 16-53 15,26-13-302-15,-32 2 99 0,-4 11-81 16,-5 0-43-16,0 0-140 0,-7 0-127 16,-1 0-911-16,-7 0 758 0,0 19 148 15,0-19 190-15</inkml:trace>
  <inkml:trace contextRef="#ctx0" brushRef="#br0" timeOffset="154389.9052">8604 10917 3263 0,'0'9'204'0,"51"9"654"0,-28-7-305 0,6-2-133 16,3 1-147-16,1-3-96 0,37 5-263 15,-40-8-178-15,2-2-406 0,-4-2-325 16,-3 0-345-16,-1 0 120 0</inkml:trace>
  <inkml:trace contextRef="#ctx0" brushRef="#br0" timeOffset="155059.5935">9593 10343 2050 0,'0'-9'107'15,"0"9"90"-15,0-6 543 0,0 6-260 16,0 0 32-16,0 0-19 0,17 0 3 0,-17 19-49 16,18 1 402-16,-18-20-484 15,18 24-47-15,-6-2-51 0,1 0 6 16,0 4-16-16,19 37 35 0,-17-29-244 0,-1 2-48 15,3 1 0 1,-3-3 0-16,13 22 0 0,-18-35 0 0,5-4 0 16,-3-5 0-16,4-7 0 0,-6-5 0 15,9-20 0 1,-8 1 0 0,-2-6 0-16,-2-5 0 0,-2-8 0 15,2-42 0-15,-6 34-35 0,0-4-36 0,0 2-36 0,-23 2-21 0,23 4 22 0,-21-27-19 0,0 42 85 16,21 10-7-16,-12 6-32 0,12 9 11 15,0 2-165-15,0 30 5 0,0-30-221 16,24 39-180-16,-24-17-344 0,34 5-220 16,19 23-1284-16,-24-23 1727 0</inkml:trace>
  <inkml:trace contextRef="#ctx0" brushRef="#br0" timeOffset="155385.5033">10216 10411 4073 0,'0'-3'168'0,"0"3"105"0,0 0 461 15,0 0-434-15,0 22-34 0,0-22 0 16,19 27-6-16,-19-13-32 0,18 20 76 16,5-15-221-16,-23-1-23 15,15-2-11-15,-15-1-4 0,12 11 14 16,-2-17-47-16,-10-2-13 0,6-3-3 0,-6-4 12 15,3 0-9-15,-3 0 0 0,0-32-23 16,0 32-12-16,0-37-16 0,0 11-13 16,0-27-84-16,0 29 91 15,0-4 8-15,0 3 15 0,25 5-9 0,2-9-51 16,-14 21 31-16,1 2-26 0,-1 6-62 16,2 0-141-16,-3 0-38 0,12 24-754 0,-11-24 371 15,-1 22-250-15,1-22-24 16,1 20 103-16,0-20 270 15</inkml:trace>
  <inkml:trace contextRef="#ctx0" brushRef="#br0" timeOffset="155878.8241">10647 10332 3662 0,'4'0'261'0,"0"0"139"15,0 0 145-15,5 23 619 0,-3-23-772 16,-1 19-122-16,-1-19-122 0,3 23-27 15,-2-12-53-15,11 14 0 16,-12-14-60-16,0 2 3 0,1-3-7 16,0 1 10-16,1 1-32 0,-5-12-6 15,-1 0-1-15,2 0-14 0,0 0-5 0,0 0-16 16,5-22-121-16,-4-4 74 0,2 11 11 16,0-4-2-16,1 0 3 0,6-21-60 15,-4 22 97-15,0 1 28 16,-1 2 5-16,1 1 11 0,-1 5 19 15,10 1 36-15,-9 5 13 0,-4 3 15 16,3 0 12-16,0 0 17 0,7 27 109 31,-9-3-93-31,-3-24-6 16,4 29-10-16,0-14-40 0,-3-15-21 0,4 29-19 0,-3-29-6 16,0 14-12-16,-1-14-8 0,0 0 17 0,6 0-14 0,-5 0 3 0,-1-22-33 0,1 22-6 15,3-24-34-15,-1 10-9 0,1-15-81 16,0 14 110-16,-2 2 17 0,3 2 13 15,-6 1 10-15,4 4 25 16,0 0 31-16,-1 6 8 0,-5 0 31 0,5 0 25 0,0 23 10 16,6 1 131-16,-4-9-169 0,-3 2-34 15,2 1-31-15,2-1-27 16,9 13-118-16,-7-16-44 0,1-2-124 16,0-3-153-16,6-9-117 0,-2 0-232 0,21 0-1105 15,-18 0 835-15,4-27 227 0,1 11 271 16</inkml:trace>
  <inkml:trace contextRef="#ctx0" brushRef="#br0" timeOffset="156146.9256">11445 10107 3148 0,'0'-4'351'0,"0"2"167"16,0 2 129-16,0 0 45 0,0 0-70 16,-24 22 448-16,8-22-680 0,16 20-130 15,-21-20-101-15,21 27-33 0,-21 1-46 16,11-12-79-16,10-4 4 0,0 1-21 15,0-1-34-15,0 10-58 0,0-12 29 16,22 0 18-16,-22-3-21 0,25 4 62 16,-11 1 20-16,15 11 36 0,-16-9-5 15,-3 0 26-15,-10 3 49 0,12 5 10 16,-12 17 54-16,0-17-148 0,0 1-22 16,-28 2 0-16,28-4 0 0,-36 3-16 15,-7 18-377-15,18-21-89 16,-1-3-292-16,0-3-342 0,-1-4-431 0,3 1-18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6T16:11:50.7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4340 1095 2043 0,'-20'0'50'16,"20"0"29"-16,-21-12 334 0,21 12-74 0,0-7 144 16,-20 7 49-16,20 0-36 0,-12-13 104 15,12 13-442-15,0 0 35 0,0 0-2 16,0 0 51-16,0 24 4 0,24 3 223 15,8 0-316-15,-8 0-9 0,5 6 0 16,2 1-37-16,33 54 139 0,-33-42-147 16,3 6 54-16,1-3-35 0,-5 0 39 15,-1-4-15-15,17 35 30 0,-23-53-150 16,-3-5-22-16,1-9 0 0,-4-5 0 16,13-8 0-16,-16-38 0 15,0 9 0-15,-1-8 0 0,-4-12-51 0,0-8-14 16,1-68-143-16,-10 59 107 0,0-8 0 0,0 2-1 15,-22 2 73-15,-3-46 4 16,25 68 14-16,-20 4-15 0,20 8-27 0,0 14 36 16,-17-4-111-16,17 19 30 0,0 0-37 15,0 7-100 32,19 0-699-47,-19 28 164 0,18-28-232 16,-18 27-207-16,30-27-58 0,-16 43 330 0</inkml:trace>
  <inkml:trace contextRef="#ctx0" brushRef="#br0" timeOffset="355.6846">5163 1460 3465 0,'0'0'131'0,"0"0"109"0,-17 16 382 15,17-16-296-15,0 0-50 16,0 11 57-16,0-11 64 0,0 0-86 0,26 19 218 15,4-19-383-15,-9 7-48 0,1-2-72 16,3 8 14-16,31 11 9 0,-29-20-20 16,1 9-32-16,-4 8-19 15,3-7-26-15,-3 2-69 0,14 3-404 0,-23-6 136 16,-2 2-37-16,-2-5-95 0,0 1-140 16,-4 3-1030-16,-7-2 761 0,1-10 148 15,-1-1 251-15</inkml:trace>
  <inkml:trace contextRef="#ctx0" brushRef="#br0" timeOffset="635.1138">5427 1289 2773 0,'-3'0'56'0,"1"0"75"16,0 20 77-16,-3-20 143 31,1 21 76-31,-7 15 390 0,5-14-543 0,1 7-91 16,-7 2 11-16,4 1 39 0,-12 40 147 0,10-34-305 15,-1 2-56-15,-2 3 11 0,0-6-49 16,4 1-69-16,-10 23-375 0,14-35 178 0,0-5-163 16,2-8-215-16,2-3-190 0,1-8-1263 15,0-2 1416-15</inkml:trace>
  <inkml:trace contextRef="#ctx0" brushRef="#br0" timeOffset="839.4642">5643 1504 2300 0,'0'0'33'15,"0"0"53"-15,22 0 199 0,-22 0-107 16,25 0-21-16,-9-20 25 16,5 20-17-16,1 0-44 0,31 0 29 0,-25 0-197 15,-1 0-73-15,1 0-129 0,1 18-45 16,-4-18-110-16,14 0-781 0,-24 0 583 16,-8 0 150-16</inkml:trace>
  <inkml:trace contextRef="#ctx0" brushRef="#br0" timeOffset="1025.0046">5738 1666 4896 0,'38'4'69'15,"-14"-1"95"-15,1-2-50 0,4-1 6 0,2 0-72 16,32 0-334-16,-31 0-112 15,-1 0-300-15,-4-20-357 0,-2 20-132 0</inkml:trace>
  <inkml:trace contextRef="#ctx0" brushRef="#br0" timeOffset="2040.6304">6958 1068 2259 0,'0'-3'37'0,"0"3"54"0,0-1 68 16,-24 1 348-16,6 0-179 0,18 0 48 16,-25 23-63-16,13-23-35 0,0 19-21 0,-8 9 99 15,10-14-195-15,2-2-128 0,8 5 0 16,-7 0-48-16,7 10-13 0,0-10 24 16,21-3-12-16,-21-3 21 15,32 0-2-15,-11-1 6 0,26 4-32 0,-15-11-17 16,-1-3 15-16,-2 0 29 0,3 0-19 15,26 0 90-15,-27 0-43 0,-4 0-103 16,-5 0 108-16,-1 0 1 0,-4 24 33 16,3-1 206-16,-17-23-168 0,-3 29 39 15,0-16 19-15,-21 7 17 0,-15 25 11 16,15-27-122-16,-7 6-31 0,-2 0 28 0,-1 1 27 16,-7 0-92-16,-30 11-32 15,35-25 9-15,0 1-33 0,1-5-68 16,6 0-96-16,-15-7-406 0,24 0 283 0,5-24-105 15,-1 24-144-15,4-24-167 16,7 7-263-16,0-24-617 0,2 22 1106 16</inkml:trace>
  <inkml:trace contextRef="#ctx0" brushRef="#br0" timeOffset="2305.4608">6800 1110 2869 0,'0'0'205'0,"20"0"49"0,-20 0 193 16,21 0 38-16,-6 0-10 0,-1-15-66 15,37 15 61-15,-22-22-267 0,5 10-57 16,4-2-95-16,5 4-38 0,44-22-373 15,-47 20 107-15,-1 0-88 0,-2 2-196 16,-6 1-217-16,-4 6-235 0,11 0-963 16,-29 3 1379-16</inkml:trace>
  <inkml:trace contextRef="#ctx0" brushRef="#br0" timeOffset="2705.5745">7547 1172 4911 0,'3'0'124'0,"-3"0"-29"16,0 0 261-16,0 0 99 0,0 0 78 15,0 0 549-15,0 0-770 0,0 0-96 16,19 17-137-16,-19-17-51 0,20 28-28 15,11 0 0-15,-11-6 0 0,3 0 0 16,1 2 0-16,2 5 0 0,4-2 0 16,29 25 0-16,-35-22 0 0,7-6 0 15,-4-5 0-15,-4-1 0 0,24 1 0 16,-29-19 0-16,3 0 0 0,-1 0 0 16,-7-22 0-16,1 2 0 0,10-35 0 15,-12 18 0-15,-2-1 0 0,-2-4 0 16,-2-3 0-16,-3 0 0 0,-3-34 0 15,0 42 0-15,0 8 0 0,0 7 0 0,0 8 0 16,0-5 0-16,0 12-55 16,0 4-216-16,0 3-305 0,0 0-298 0,0 21-1935 15,19 26 163-15</inkml:trace>
  <inkml:trace contextRef="#ctx0" brushRef="#br0" timeOffset="20333.2344">4738 2717 2074 0,'-4'0'61'0,"3"0"77"0,1 0 92 15,-2 0 125-15,1 0 546 0,-1 0-431 16,1 0-64-16,0 0-90 0,-3 18-17 16,4-18-29-16,-1 0 280 0,1 0-311 15,0 0-19-15,0 0-10 0,0 0 19 16,24 21 1-16,1 8 267 0,-9-6-285 15,-1 5-46-15,5 6-80 0,-1 1-54 16,22 47-32-16,-23-40 0 0,-2 0 0 16,0 0 0-16,-1-6 0 0,-3-4 0 15,7 14 0-15,-8-35 0 0,3-5 0 16,-2-6 0-16,1 0 0 0,12-76 0 0,-11 38 0 16,2-11 0-16,-4-6 0 15,-2-5 0-15,-3-6 0 0,1-64 0 0,-4 66 0 16,-4 1 0-16,3 7 0 0,-3 7 0 15,0-23 0-15,0 50 0 0,0 5 0 16,0 6 0-16,0 9-72 16,-23 2-96-16,23 24-547 0,0-24 95 0,28 34-61 15,-28-12-211-15,36 6-192 0,9 28-1331 16,-20-28 1561-16</inkml:trace>
  <inkml:trace contextRef="#ctx0" brushRef="#br0" timeOffset="20939.7059">5555 3144 1921 0,'0'-22'79'15,"0"22"75"-15,0 0 90 0,-20 0 97 16,20-17 64-16,-21 0 568 0,21 17-518 16,-19 0-87-16,19 0-113 0,0-12-7 15,-12 12 199-15,12 0-203 0,0 0 22 16,0 0-29-16,0 0-10 0,0 25-65 15,0 5 51-15,0-10-150 0,0 0-25 16,23 5-50-16,-23 0 19 16,20 17-2-16,8-21 7 0,-11-6-31 0,-1 0-12 0,4-5-8 15,-2-3-2-15,27-7-96 16,-24 0 50-16,-1-22-3 0,0 22-1 0,0-31 3 16,11-10-76-16,-19 17 94 0,-3-1-4 15,-3 3 18-15,-3 3 30 16,3-3 19-16,-5-12 6 0,4 18 7 15,-5 5-8-15,1 11 23 0,-1-6 28 0,0 6 141 16,0 0-70-16,0 21-9 0,0-21-19 16,0 33-23-16,0-14 31 0,31 38 171 15,-7-26-107-15,-24 2-27 0,22 7 23 16,-22-1-15-16,25 43 60 0,-2-40-183 16,-23-2-22-16,12 2 0 0,-12-4 0 15,0-4 0-15,0 33 0 0,0-39 0 16,-25-2 0-16,6-1 0 0,-2 0 0 0,-25 9-131 15,20-21-73-15,-4-1-118 0,4-6-121 16,-2-6-180-16,2 0-71 0,-14-21-1314 16,23-11 807-16,5 8 52 0,5-5 417 15</inkml:trace>
  <inkml:trace contextRef="#ctx0" brushRef="#br0" timeOffset="21226.0504">6378 3120 2707 0,'0'0'120'0,"0"0"107"0,21 0 150 0,-21 0 164 16,17 0 418-16,7 0-630 15,-10 24-102-15,4-24-62 0,4 0-15 16,2 0-86-16,26 0-4 0,-24 0-60 16,0 0-44-16,-1-22-111 0,-2 22-34 15,16 0-194-15,-19 0 170 0,-8 0-108 16,-1 0-168-16,-2 0-114 0,-4 0-127 16,2 0-815-16,-7 0 509 0</inkml:trace>
  <inkml:trace contextRef="#ctx0" brushRef="#br0" timeOffset="21400.0849">6434 3326 4215 0,'0'9'189'0,"22"-2"55"0,-22 1 69 16,48 5 538-1,-25-4-462-15,2-2-24 0,3 1-149 0,4 1-155 16,32 8-635-16,-35-7-32 0,1-3-449 15,-1-7-351-15,0 6 55 0,-5-3 223 0</inkml:trace>
  <inkml:trace contextRef="#ctx0" brushRef="#br0" timeOffset="22245.1955">7544 2791 2285 0,'-10'0'277'0,"6"0"53"15,1 0 167-15,3 0 57 0,-2 0 6 16,2 0-62-16,0 0 416 0,0 0-485 16,0 0-19-16,0 0-100 0,0 0-40 15,0 0 203-15,0 0-302 0,0 0-38 16,0 0-86-16,0 0-15 0,0 0-31 15,20-25-1-15,-20 25 0 0,21-28 0 16,-21 15 0-16,15-3 0 0,-3-18 0 16,-12 19 0-16,13 3 0 15,-13 2 0-15,0 2 0 0,0-3 0 0,0 8 0 0,0 3 0 16,0 0 0-16,0 0-1 16,0 0 1-16,0 21 0 0,0-21 1 0,0 26-1 15,0-6 0-15,0 6 0 0,22 32 0 16,-1-25 0-16,-7 4 0 15,4 2 0-15,3 7 0 0,-3-4 0 0,25 41 0 16,-24-42 0-16,2-4 0 0,-3-3 0 16,-3-4 0-16,6 23 0 0,-15-36 0 15,-1-1 0-15,-1 1 0 16,-4-8 0-16,0 2 0 0,0 3 0 0,-20-12 0 16,20 1 0-16,-28 1 0 0,5-1 0 15,-32 0 0-15,28-3 0 0,-2 0 0 16,7 0 0-16,-4 0 0 15,4 0 0-15,-7 0 0 0,21 0 0 0,1 0 0 16,7 0 0-16,0 0 0 0,0-15 0 16,41 15 0-16,-14 0 0 0,9-13 0 0,6 13 0 15,5 0 0-15,53 0 0 0,-46 0 0 16,-2 0 0-16,-9 0 0 0,-5 0 0 16,18 0-336-16,-34 0-19 0,-10 16-267 15,-2-16-85-15,-10 0-332 0,0 0-321 16,-24 0-1276-16</inkml:trace>
  <inkml:trace contextRef="#ctx0" brushRef="#br0" timeOffset="22736.5122">8319 2875 2035 0,'0'-9'103'0,"0"0"113"16,0 5 148-16,0-5 684 0,0 7-509 15,0-1-94-15,0 1-68 0,0 2-8 16,0 0 25-16,-20 0 401 0,20 0-438 15,-15 0-89-15,15 26 39 0,-24-26-57 16,12 27-74-16,-12 4-28 0,12-8-148 16,3 1 0-16,9 3 0 0,-6 2 0 15,6 31 0-15,21-30 0 0,-21 0 0 16,39-3 0-16,-10-2 0 0,40 7 0 16,-34-25 0-16,8 0-40 0,-2-7-62 15,4 0-55-15,-3-23-48 0,34-16-185 16,-45 14 281-16,2-3 6 0,-5-3 51 15,-7-4-4-15,2-39 5 0,-21 38 41 0,-2-5 21 16,0 0-24-16,-44-1-1 16,11 4 2-16,-51-30-2 0,33 39 10 0,-4 8-4 15,-1 5 2-15,5 9-16 0,-45 7 34 16,56 19-20-16,6-19-69 0,13 39-216 16,9-14-168-16,12 6-263 0,0 37-1400 15,35-29 866-15,-6 1 277 0</inkml:trace>
  <inkml:trace contextRef="#ctx0" brushRef="#br0" timeOffset="23555.5137">9055 2735 2174 0,'0'0'103'0,"0"0"142"0,0 0 149 16,23 0 212-16,-23-16 564 0,15 16-691 15,-15 0-124-15,0-13-5 0,0 13 30 16,0 0-49-16,11 0 164 0,-11 0-301 0,8 0 18 16,-1 0 31-16,3 22-31 0,19 19 27 15,-12-16-230-15,5 8-9 0,2-1 0 16,-1 9 0-16,1 2 0 0,22 39 0 15,-22-43 0-15,-3-5 0 16,-1-5 0-16,-6-1 0 0,21 0 0 16,-18-23 0-16,-2-5 0 0,-2 0 0 15,1-20 0-15,-4-4 0 0,15-41 0 0,-14 21 0 16,-2-4 0-16,0-2 0 16,-6-9 0-16,-3-53 0 0,0 59 0 0,0 0 0 15,-29 5 0-15,29 5 0 0,-23-20 0 16,6 45 0-16,17 7 0 0,0 5 0 15,0 6 0-15,0 0 0 0,0 62-313 16,0-32-66-16,0 5-296 0,27 5-121 16,-27 2-342-16,31-1-384 0,13 47-1001 0</inkml:trace>
  <inkml:trace contextRef="#ctx0" brushRef="#br0" timeOffset="24098.7603">9885 3194 3036 0,'0'0'203'0,"0"0"72"15,-6 0 116-15,2 0 54 0,0 0 16 16,1 0 349-16,1 0-458 0,2 16 2 15,-2-16-54-15,2 16 3 0,0-16-42 16,21 44 157-16,-21-22-238 0,0 4-21 16,18 2-33-16,-18 3-47 0,17 31-41 15,-6-31-38-15,-11-1 0 0,12-4 0 16,-12-4 0-16,8-4 0 0,-3 5 0 16,-5-16 0-16,4-4 0 0,-4-3 0 15,0 0 0-15,0 0 0 0,0-48 0 16,0 21 0-16,0-2 0 0,-15-4 0 15,15-8 0-15,-15-54 0 0,15 41 0 0,-17-5 0 16,17 0 0-16,-13-4 0 0,13 2 0 16,0-47 0-16,0 59 0 15,22 6 0-15,-3 7 0 0,3 11 0 0,29-23 0 16,-26 33 0-16,3 3 0 0,1 5 0 16,-2 0 0-16,0 7 0 0,19 0 0 0,-26 22 0 15,-1-22 0-15,-1 28 0 16,-5-6 0-16,3 24 0 0,-13-19 0 15,-3 1 0-15,0 0 0 0,0 1 0 16,-37 0 0-16,2 21 0 0,13-25 0 16,-7-6 0-16,-2-2 0 0,1-5-108 15,-44 4-474-15,37-15 109 0,-4-1-116 0,7 0-5 16,6-19-357-16,5 19-125 16,1-44-1359-16,22 27 1655 0</inkml:trace>
  <inkml:trace contextRef="#ctx0" brushRef="#br0" timeOffset="25610.4748">10806 3367 1819 0,'3'-4'86'0,"-1"0"97"15,0 3 74-15,2 1 98 0,4 0 552 16,-5 0-441-16,1 22-31 0,-2-22-116 16,3 21-40-16,-3-21-32 0,-1 44 93 15,-1-26-250-15,0 4-52 16,0-2-36-16,-27 2 8 0,-5 20-255 0,13-23-35 16,-3 2-281-16,-1-6-217 0,-1-4-363 15,5-4-47-15</inkml:trace>
  <inkml:trace contextRef="#ctx0" brushRef="#br0" timeOffset="26058.346">11717 2501 2024 0,'5'-20'113'0,"-5"2"95"16,0-1 101-16,0 1 152 0,0-16 615 16,-23 18-588-16,23 3-199 15,-22 1-26-15,22 0 19 0,-27 2 13 16,-3-7 211-16,13 10-290 0,-2 7-92 0,-3-3 2 15,0 3-27-15,-29 24-17 0,27-24-25 16,-3 36-9-16,1-13 4 0,5 3-29 16,1 7-4-16,-7 36-18 0,17-32 2 0,5 2-8 15,5 1 1-15,0-1-6 0,0 40 24 16,30-41-15-16,-30 2 7 16,29-2-16-16,-12 2-4 0,-1-2-4 15,13 34-13-15,-16-38 7 0,-2-2-9 0,-11-2-32 16,9-2-15-16,-9 20-249 15,0-27 100-15,0 0-66 16,0-3-74-16,0-4 44 16,-25-3-201-16,6 6-857 0,19-9 488 0,-19-6 4 0,19-2 189 15,-20 0 143-15</inkml:trace>
  <inkml:trace contextRef="#ctx0" brushRef="#br0" timeOffset="26236.8072">11329 3033 3274 0,'0'-3'193'0,"18"3"686"0,2 0-344 0,-3 0-107 15,2 0-115-15,6 0-71 16,8 0-64-16,43 0-269 0,-35 0-137 16,3 18-211-16,3-18-322 0,-1 0-405 15,33 0-1217-15</inkml:trace>
  <inkml:trace contextRef="#ctx0" brushRef="#br0" timeOffset="26847.5825">12284 2696 2300 0,'0'10'97'0,"0"-10"461"15,0 0 5-15,0 0 19 0,0 0-35 16,0 0-16-16,0 0 260 0,0 0-445 15,0 0-46-15,27 0-76 0,-27 0-44 0,28 0-41 16,9 0-65-16,-20 0-65 0,2 0-59 16,1 0-39-16,-3 0-85 0,17 0-498 15,-18 0 209-15,-3 0-166 0,-1 0-187 16,-5 0-229-16,-3 0-160 0,-2 17-497 16</inkml:trace>
  <inkml:trace contextRef="#ctx0" brushRef="#br0" timeOffset="27012.2013">12245 2956 4337 0,'0'12'141'16,"27"0"47"-1,-11-3 83-15,3-1 6 0,34-4-23 0,-24-3-234 16,5-1-35-16,1 0-137 0,4 0-334 0,-7-25-359 0,31 4-1650 15,-34 21 1608-15</inkml:trace>
  <inkml:trace contextRef="#ctx0" brushRef="#br0" timeOffset="27610.7165">13097 2632 3672 0,'0'0'132'16,"20"0"133"-16,-20 0 102 0,0 0 75 15,14 0 293-15,-14 0-455 0,0 0-19 16,13-16-93-16,-13 16-36 0,11-27-94 15,3-6-4-15,-10 14-36 0,1-2 49 16,-1-1-67-16,0-2 11 16,4-19 2-16,-4 23 13 0,-2 2-8 15,1 2-73-15,-1 2 44 0,-2 1 19 0,2-2 99 16,-2 15-64-16,0-2-23 0,0 2-13 16,0 0 8-16,0 0 38 0,0 26 20 15,0-26-16-15,0 29 0 0,0-9 26 16,0 4 3-16,0 32 95 0,21-25-92 15,-21 1-9-15,24 2-17 16,-24-1 2-16,43 33-1 0,-28-37-27 0,-3 0-17 16,1-1 31-16,1-3-31 0,-3-4 34 0,5 13-27 15,-10-18-38-15,-3-4-2 0,-1-1 34 16,-2-3-4-16,0 4 29 0,-25-8-32 16,25-1 3-16,-27-1 3 0,9 0-11 15,-4-1-13-15,-18-1-36 0,19 0 46 16,1 2 1-16,6-1 14 0,2-1 4 15,4 0 1-15,1 0-15 0,7 0 2 0,0 0 15 16,0 0-5-16,29 0-2 0,14 0-14 16,-14 0 12-16,5 0-18 0,9 0-51 15,-3 0-30-15,44-17-348 16,-45 17 114-16,-5 0-140 0,-2-15-170 16,-3 15-199-16,-4-11-164 0,8 1-1087 0,-18 10 1436 15</inkml:trace>
  <inkml:trace contextRef="#ctx0" brushRef="#br0" timeOffset="27987.1585">13852 2516 2981 0,'0'0'55'0,"-22"0"123"0,22 0 198 15,-23 0 146-15,-6 0 419 0,13 23-613 16,-2-23-37-16,4 22 20 0,1-3 35 15,4-2-67-15,-4 22 61 0,10-12-252 16,3 2-40-16,0 2-34 0,0 2 14 16,0 31-35-16,30-33-22 0,-30-1-31 15,31-1-25-15,-8-8-31 0,4-6-31 0,36 2-225 16,-32-17 157-16,0 0-18 16,-1 0 22-16,1-19-20 0,16-14-80 15,-26 13 211-15,-3 0 2 0,-5-7 15 16,-3 0-66-16,-6-4-7 0,-4-39 18 15,-19 34 140-15,-1-6 24 0,-5-1-42 16,-3 7-2-16,-5-3 16 0,-34-14 156 16,31 36-8-16,3 10 71 0,-1 7-37 0,3 0-11 15,-17 48 103-15,29-22-184 0,5 1-43 16,5 5-63-16,9-1-68 0,0 3-50 16,36 28-662-16,-9-34 77 0,4-2-322 0,5-4-31 15,7-5 177-15</inkml:trace>
  <inkml:trace contextRef="#ctx0" brushRef="#br0" timeOffset="28668.435">15183 2403 2411 0,'0'-1'194'15,"-7"0"176"-15,7 1 196 0,0 0 75 16,0 0 429-16,0 0-671 0,23 25 27 16,-23-25 39-16,17 32 87 0,-17-10-55 15,21 36 37-15,-2-28-468 16,-7 5-66-16,-3 3 0 0,1 3 0 0,6 44 0 16,-11-46 0-16,6 6 0 0,-11-1 0 15,3-2 0-15,-3-4 0 0,6 22-19 16,-3-33-152-16,-1-5-155 0,-2-6-192 15,2-6-199-15,3 2-883 0,-5-12 639 16,0 0-178-16,0 0 82 0,0-31 172 16,0 12 316-16</inkml:trace>
  <inkml:trace contextRef="#ctx0" brushRef="#br0" timeOffset="28836.3849">15237 2779 3361 0,'-5'-6'176'16,"5"2"175"-16,0 4 108 0,0 0 138 15,25 0 517-15,-25 0-601 0,38 19-64 0,-11-19-123 16,5 0-46-16,44 18-49 0,-37-18-305 16,-4 0-99-16,2 0-109 15,-5 0-146-15,-3 0-145 0,16-17-1024 0,-27 17 590 16,-5-15-175-16,1 15 104 0,-5-19 258 16</inkml:trace>
  <inkml:trace contextRef="#ctx0" brushRef="#br0" timeOffset="29084.4645">15595 2222 3313 0,'0'-2'216'0,"0"2"191"16,0 0 85-16,0 0 721 0,21 27-706 16,-21-27 61-16,0 31-3 0,23-12-121 15,-23 5-138-15,17 33-146 0,0-21-160 0,-7 2 0 16,-1 4 0-16,0 0 0 15,10 49 0-15,-9-43 0 0,1-2 0 16,-1 2 0-16,3-7 0 0,0 0 0 0,15 28 0 16,-17-41-150-16,3-4-182 0,1-5-290 15,-3-8-232-15,16 3-1448 0,-16-14 970 16,1 0 139-16,-3 0 430 0</inkml:trace>
  <inkml:trace contextRef="#ctx0" brushRef="#br0" timeOffset="29481.0965">16017 2656 4043 0,'0'-10'173'16,"0"5"84"-16,0-2 15 0,0-3 541 16,0 5-437-16,0 0 62 0,0 1-132 15,0-3-46-15,24 1 119 0,3 2-236 16,-7-1-45-16,5 2-44 0,3 1-11 15,-4-1-28-15,30 3 1 0,-23 0-29 0,-4 0-18 16,-3 0-2-16,-4 0 8 16,11 0-62-16,-21 0 63 0,-2 17 12 15,-6-17-5-15,-1 17 36 0,-1-17-35 0,0 38-12 16,-23-24 26-16,23 3 23 0,-23 3 9 16,23 2-36-16,-23 15 12 0,6-19 6 15,17 3 61-15,-13 3-2 0,13-4 24 16,0 3 35-16,0 16-4 0,27-17-111 15,-27-1-38-15,33-3 23 16,-10 1 10-16,28 7-28 0,-29-15-32 0,-1-4-75 16,3 0-28-16,-4-3-62 0,2-1-60 15,5-3-441-15,-19 0 258 0,-3 0 20 16,0 0-251-16,-5 0-101 0,0-17-1245 0,0 17 1163 16,-26-16 224-16</inkml:trace>
  <inkml:trace contextRef="#ctx0" brushRef="#br0" timeOffset="29712.9313">16186 2869 2810 0,'-2'0'164'0,"0"0"135"16,2 0 128-16,0 0 533 15,20 0-664-15,-20 0-10 0,27 0-8 0,-9 0 75 16,4 0 35-16,27 0 73 0,-25 0-384 16,0 0-58-16,-2 0-39 15,-2 0-84-15,4 0-516 0,-16 0 154 0,-8 18-305 16,0-18-137-16,0 0-332 0,0 0 37 16</inkml:trace>
  <inkml:trace contextRef="#ctx0" brushRef="#br0" timeOffset="32212.1702">14385 2496 496 0,'-13'0'15'0,"13"0"-4"16,0 0 29-16,0 0 215 0,0 0-40 15,0-17 28-15,0 17-17 0,0-15-27 16,0 15-1-16,0-14 137 0,0 14-193 15,0 0-19-15,0-9 23 0,0 9 69 16,0 0 58-16,0-6 326 0,0 6-334 16,0-4-1-16,0 3-38 0,0 1 4 15,0 0 105-15,0 0-181 0,0 0-57 16,-12 0 3-16,12 0 33 0,0-16-4 16,0 16 142-16,0 0-124 0,0 0-23 15,0 0 19-15,0 0 2 0,0 0 59 16,0 25-137-16,-14-9-19 0,14 6-12 15,0 2 8-15,0 7-18 0,0 32 13 0,0-29-49 16,0 3 5-16,18-2-7 16,-18-2-49-16,47 19-29 0,-29-28 46 15,3-4 38-15,1 1-10 0,3-13-40 16,-1-1-12-16,22-3-106 0,-24-4 71 0,-2 0-1 16,1-34-17-16,-3 8-7 15,10-24-55-15,-11 20 142 0,-9-3 17 0,2-1-4 16,-4-6-2-16,-6 0-1 0,0-41-5 15,-20 43 19-15,20 3 17 0,-29 3-36 16,9 7 6-16,-23 1 3 0,18 22 80 16,-1 2-45-16,-2 0 12 0,-1 21-29 15,0-21-5-15,-16 62-98 0,27-35-96 16,6-1-224-16,6 2-279 0,6 0-411 16,0 17-1011-16</inkml:trace>
  <inkml:trace contextRef="#ctx0" brushRef="#br0" timeOffset="38466.3904">19638 759 2160 0,'1'0'63'0,"1"0"52"0,-2 0 50 16,0 0 398-16,0 0 265 16,0 0-353-16,0-13 91 0,0 13-228 15,0-10-220-15,18 1 183 16,-2-1-164-16,-16 10-32 0,24-11 62 0,1 6 179 16,-13 2-144-16,3 3-71 0,-3 0-3 15,13 19 113-15,-14-19-92 0,3 24 9 16,-2-4 25-16,3 10 43 0,14 42 46 15,-16-33-218-15,1 9-54 0,2-2 0 16,-3 2 0-16,19 35 0 0,-15-50 0 16,1-4 0-16,1-6 0 0,2-8 0 15,-2-4 0-15,20-6 0 0,-14-5 0 16,-4-30 0-16,-5 11 0 0,2-6 0 16,16-43 0-16,-22 23 0 0,-4 4 0 15,-6-12 0-15,-1-3 0 0,-1-52 0 16,0 57 0-16,-22 2 0 15,22 7 0-15,-24-24 0 0,4 44 0 0,20 6 0 16,0 3 0-16,-18 4 0 0,18 9 0 0,0 0 0 16,-10 0 0-16,10 30-281 15,0 2-33-15,0-14-219 0,0 3-136 0,27 26-1299 16,-27-24 659-16,25-2 26 0,-9-3 310 16</inkml:trace>
  <inkml:trace contextRef="#ctx0" brushRef="#br0" timeOffset="39064.0298">20476 995 792 0,'0'-4'105'0,"0"-1"98"0,0 3 46 16,0-3 89-16,-12-4 216 15,12 4-292-15,-8 0 36 0,8 1 107 0,-6 1 70 16,6-2 70-16,-6 0 295 0,4 4-529 16,1 1-39-16,1 0 13 0,0 0 47 15,0 0-10-15,0 0 233 0,0 0-350 0,0 0-24 16,0 0-40-16,0 0-19 16,25 0 31-16,-25 0-103 0,28 0-12 15,-9 0-1-15,-1 0-2 0,3 0-17 16,15 17-25-16,-19-17-23 0,-3 0-9 15,-4 22 26-15,-4-22-2 0,2 36 51 16,-8-19-32-16,0 0-18 0,0 3 4 16,-21 4-10-16,21 0 49 0,-22 27 10 0,-6-25 18 15,28-1-43-15,-26 2 15 0,26-1-21 16,-15 6-8-16,15-15 0 0,0-1 0 16,0-3 0-16,27-4-19 0,-5-1-53 15,33-6-182-15,-24-2 72 0,4 0-5 16,0 0-19-16,-2-23-41 0,32 5-273 15,-40 18 194-15,-3-17-20 0,-5 17-21 0,-3-12-94 16,-7 12-123-16,-7-15-804 0,0 15 551 16,-25-7 183-16,25 7 39 0,-40-10 79 15</inkml:trace>
  <inkml:trace contextRef="#ctx0" brushRef="#br0" timeOffset="39284.4592">20454 1170 2491 0,'0'0'109'0,"0"0"89"0,0 0 139 16,0 0 205 0,0 0 531-16,0 0-647 0,0 0-108 0,28 0-49 0,-13 0-25 15,32 0-4-15,-17 0-197 16,3 0-92-16,1 0-133 0,0 0-54 0,1 0-183 15,29-16-984-15,-37 16 438 0,-5-14-139 16,-4 14 256-16,-5-11 167 16</inkml:trace>
  <inkml:trace contextRef="#ctx0" brushRef="#br0" timeOffset="39515.5132">21027 1038 4170 0,'-17'0'176'0,"17"0"44"15,0 0 69-15,0 0 271 0,0 0-251 16,0 15-9-16,0-15 27 0,33 0-167 0,-11 0-75 16,29 0-105-16,-23 0-133 0,0 0-105 0,2 0-100 15,0 0-111-15,20 0-847 16,-29 0 494-16,-4 0-183 0,-2 0 128 0,-8 0 171 15</inkml:trace>
  <inkml:trace contextRef="#ctx0" brushRef="#br0" timeOffset="39673.0194">21092 1185 3310 0,'23'4'49'0,"3"-4"29"15,32 13 105-15,-21-13-193 0,-6 0-160 16,-1 0-205-16,2 2-392 0,26-2-813 16,-36 0 1031-16</inkml:trace>
  <inkml:trace contextRef="#ctx0" brushRef="#br0" timeOffset="40028.8925">21774 830 4142 0,'0'0'124'0,"-17"0"450"15,17 0-48-15,0 21 51 0,0-21-17 0,0 0 77 16,0 43 160-16,25-17-601 16,-25-8-138-16,36 4-58 0,-15 2 0 15,30 24 0-15,-24-24 0 0,-1 0 0 16,1-1 0-16,-6 0 0 0,2-4 0 15,19 11 0-15,-23-25 0 0,-2-4 0 16,-1-1 0-16,0 0 0 0,15-26 0 31,-21-8 0-31,2 5 0 0,-3 0 0 16,3-7 0-16,-2-3 0 0,1-46-40 0,-8 39-40 0,2 2-52 16,-4 1 55-16,-1-25 33 0,0 46 77 0,0 3-60 0,0-2-30 15,0 11-120-15,0 10 17 16,0 0-428-16,0 22-590 0,0 1 411 15,0-4-155-15,0 21-1366 16,0-19 1356-16</inkml:trace>
  <inkml:trace contextRef="#ctx0" brushRef="#br0" timeOffset="40268.9038">22487 880 5087 0,'0'0'268'0,"0"0"-44"16,0 0 198-16,0 0-20 15,0 33-13-15,0-33-54 0,29 51-121 0,7-28-212 16,-12-9-11-16,4 15-44 0,3-8-45 16,35 16-291-16,-33-19 41 15,-1 2-32-15,-2-6-10 0,-6 6-67 0,-3-10-104 16,9 9-817-16,-20-13 516 0,-3-5 50 15,-5 0 124-15,-2-1 120 0</inkml:trace>
  <inkml:trace contextRef="#ctx0" brushRef="#br0" timeOffset="40466.3136">22803 815 3811 0,'-25'24'345'0,"9"-6"-60"0,0-18 80 16,-1 32-71-16,-3-15 22 16,-17 27 262-1,22-21-343-15,-2 6-95 0,0 1-65 0,3 1-129 0,1 1-93 16,-8 25-572-16,14-32 124 0,4-4-241 0,3-5-256 16,0-4-131-16</inkml:trace>
  <inkml:trace contextRef="#ctx0" brushRef="#br0" timeOffset="40755.8669">23302 692 2378 0,'0'0'55'0,"-12"0"305"0,12 0 12 15,0 0 180 1,0 0 15-16,0 18 476 0,0-18-616 0,0 23 42 0,0-10-14 16,25 14 361-16,4-7-552 0,-15 4-44 15,1 10-111-15,2-4-31 0,-4 5-52 16,12 33-26-16,-13-27-18 16,-3-10-94-16,-1 1-104 0,-2-11-122 0,3 22-722 15,-4-27 452-15,-3 3-205 0,-2-8-145 16,0-3-267-16,0-3 2 0</inkml:trace>
  <inkml:trace contextRef="#ctx0" brushRef="#br0" timeOffset="40927.6933">23125 994 5315 0,'0'0'78'0,"27"19"126"16,7-19 444-16,-10 0-317 0,2 0-86 15,5 0-119-15,4 0-63 0,35 0-417 16,-36 0-105-16,1 0-309 0,1 0-361 16,-1 0-317-16,1-23 142 0</inkml:trace>
  <inkml:trace contextRef="#ctx0" brushRef="#br0" timeOffset="41279.5181">23782 741 5131 0,'-16'0'-2'0,"16"0"237"16,-11 18 117-16,11-18 165 0,0 10 70 15,0 4 13-15,0 22 63 0,27-16-555 16,-27 4-108-16,35 0 0 0,-17 5 0 16,26 27 0-16,-21-27 0 0,3-8 0 15,-2-6 0-15,-2 4 0 0,-1-4 0 16,18-3 0-16,-20-7 0 0,-4-5 0 15,-3 0 0-15,1 0 0 0,0-28 0 16,4-22 0-16,-10 27 0 0,-3-11 0 16,-2-5 0-16,-2-3 0 0,0-49 0 0,-21 44 0 15,21 6 0-15,-20-5 0 0,-1-24 0 16,21 45 0-16,0 8 0 16,-20 4 0-16,20 3 0 0,0 10 0 0,0 0-24 15,0 0-113-15,0 22-478 16,22 7 112-16,-22-12-85 0,20 5-70 0,5 24-1350 15,-25-25 778-15,22 4 94 0,-11-2 418 0</inkml:trace>
  <inkml:trace contextRef="#ctx0" brushRef="#br0" timeOffset="41834.9757">24413 831 2104 0,'-16'0'303'0,"5"0"17"15,11 0 194-15,-7 0 34 0,7 21 64 0,-4-21 324 16,4 22-598-16,0-22-27 0,0 25 3 16,0-25-9-16,0 20-48 0,17 1 140 0,-17-11-229 15,0 0-34-15,0 3-42 0,0-1 19 16,12 9-16-16,-12-10-63 15,12-1-39-15,-3 1-19 0,-1-3-40 0,4 2-17 16,17 5-191-16,-11-10 86 16,-1-3 41-16,1-2-52 0,2 0-40 15,19 0-233-15,-23-26 245 0,2 26 3 0,-2-22 26 0,-1 5 59 16,-3 17 30-16,10-41 64 16,-15 26 30-16,1 1 23 0,-4 1 6 15,2-1-15-15,-4-8 126 0,-2 15-27 16,2 3 6-16,-2 2 3 0,0-1 46 15,0 3 11-15,2 0 226 0,-2 0-221 0,0 0-11 16,0 0-51-16,0 19 46 0,0-19 85 16,0 23-106-16,0-23-74 0,0 23-7 15,0-9-10-15,0-2-18 0,0 32-9 16,23-21 5-16,-23 0 17 0,25 5 23 16,-25 0 57-16,20 37 148 0,0-34-166 15,-9 1-52-15,-3-3-32 0,-8 4-14 16,8-4 0-16,-8 25 0 0,0-32 0 0,0-2 0 15,0 5 0-15,-29-7 0 0,-5 15 0 16,14-26-46-16,0 1-212 0,-6-5-228 16,0 0-303-16,1-3-362 15,-22 0-1720-15,21-21 1613 0,0 21 407 0</inkml:trace>
  <inkml:trace contextRef="#ctx0" brushRef="#br0" timeOffset="46765.3937">19001 2622 2278 0,'-2'0'45'0,"0"-16"55"0,-4 16 287 16,2 0-53-16,1 0 104 0,0 0 55 15,1 0 36-15,1 0-72 0,-3 0 330 0,4 0-412 16,0 0-53-16,0 0-54 0,0 0-9 15,0 0 211-15,0 0-233 0,19 0-37 16,-19 0-79-16,15 28-34 16,-15-14-83-16,36 30-4 0,-19-13 0 0,2 6 0 15,1 6 0-15,3 6 0 16,25 55 0-16,-24-51 0 0,0-5 0 16,1-2 0-16,-1-8 0 0,1-8 0 0,28 12 0 15,-29-30 0-15,5-8 0 16,-1-4 0-16,-3 0 0 15,21-45 0-15,-23 16 0 0,-4-9 0 0,1-5 0 0,-7-6 0 16,-1-3 0-16,7-64 0 0,-19 54 0 16,0-2 0-16,0 1 0 0,-28 7 0 15,-3-51 0-15,13 60 0 0,18 3 0 0,-27 16 0 16,27 9 0-16,-20 3 0 16,8 8 0-16,12 8 0 0,-8 21 0 15,8 1-159-15,-7-2-197 0,7 37-1122 0,0-31 355 16,0 6-219-16,22 0-43 0,-22-1 153 15</inkml:trace>
  <inkml:trace contextRef="#ctx0" brushRef="#br0" timeOffset="47269.2592">19889 2869 2955 0,'0'0'138'16,"0"0"154"-16,0 0 701 0,0 0-533 15,0 0-75-15,0 15-95 0,0-15 63 16,0 0 320-16,0 0-396 0,0 8-102 15,0-8-22-15,0 0-40 0,0 0-33 0,22 0 23 16,7 0-79-16,-11 0-8 0,3 0-12 16,2-19-44-16,17 19 13 0,-22 0 57 15,-3 0-23-15,-2 0-9 0,-3 0 8 16,-1 0-26-16,-3 17 23 0,-6-17 9 16,0 29 6-16,0-10 27 0,0 3 0 15,-27 34 20-15,0-25-25 0,27 2-17 16,-27 3 31-16,27-1-11 15,-23-1 5-15,10 33 126 0,13-35-92 16,0-4-23-16,0-5-36 0,0 1-6 0,31 1-15 16,-13-17-10-16,6-6-69 0,4-2-32 15,3 0-65-15,1 0-63 0,30-31-229 16,-34 31 173-16,-4-21-55 16,-7 21-90-16,-1 0 2 0,1-12-756 0,-17 12 459 46,0 0-264-46,0 0 59 0,0 0 111 16,-25 0 234-16</inkml:trace>
  <inkml:trace contextRef="#ctx0" brushRef="#br0" timeOffset="47477.1858">19889 3144 3288 0,'0'0'153'0,"0"15"136"0,0-15 142 0,20 0 67 16,4 9 289-16,-10-9-468 15,6 0-22-15,4 0-98 0,4 0-50 0,4 0-159 16,34-17-421-16,-32 17 68 0,0-17-240 16,-5 17-198-16,-2-16-330 0,14 3-1081 15</inkml:trace>
  <inkml:trace contextRef="#ctx0" brushRef="#br0" timeOffset="47732.372">20682 2937 4338 0,'0'0'89'0,"0"0"39"0,0 14 41 15,0-14 37-15,0 0-64 16,26 0-7-16,4 0-111 0,-10 0 28 0,2 0-67 16,2 0 29-16,25 0-323 15,-22 0 26-15,-3 0-180 0,-1 0-86 0,-3 0-120 16,-3 0-122-16,9-14-537 0,-16 14 839 16,-6 0 259-16</inkml:trace>
  <inkml:trace contextRef="#ctx0" brushRef="#br0" timeOffset="47890.1811">20737 3154 3447 0,'52'5'132'0,"-25"-5"-26"15,3 0-36-15,3 0-57 0,-4 0-160 16,-2-25-182-1,23 25-1015-15,-27-24 552 0,-3 24 153 0</inkml:trace>
  <inkml:trace contextRef="#ctx0" brushRef="#br0" timeOffset="50996.6585">22031 2576 2170 0,'0'0'89'0,"0"0"80"0,5-17 107 15,-5 17 117-15,3-17 570 0,-3 17-506 16,0 0-66-16,0 0-84 0,0 0 2 15,0 0 2-15,0 0 305 0,0 0-375 0,0 0-16 16,0 0-21-16,0 0 20 16,0 17 226-16,0-17-265 0,0 19-56 0,0-4-76 15,0 1-24-15,-18 2-29 0,18 15 0 16,-14-13 0-16,14 1 0 16,-9 3 0-16,9-7 0 0,-8 18 0 15,8-19 0-15,0 1 0 0,0-4 0 16,21-5 0-16,-21-4 0 0,49 5 0 15,-26-7 0-15,0 0 0 0,7 0 0 0,0-2 0 16,27 0 0-16,-30 0 0 0,1 0 0 16,-4 0 0-16,2-15-37 0,-7 15 34 0,20 0 2 15,-21 0 38-15,0 0-34 0,-4 0-3 16,1 16 1-16,4-16-1 16,-12 20 0-16,0-6 0 0,-4 0 0 0,-1-2 0 15,-2 1 0-15,0 19 0 16,0-18 0-16,-26 3 0 0,26-8 0 0,-27 5 0 15,-11 11 0-15,17-12 0 0,-4-4 0 16,-3-2 0-16,1 0 0 0,0 2 0 16,-31-5 0-16,30-1 0 0,-1-3 0 15,5 0 0-15,2 0-74 0,-14 0-410 16,23-16 95-16,4 16-130 0,2-14-124 16,7 14-93-16,0-22-217 0,0-4-1188 15,19 11 1133-15,-19-1 303 0</inkml:trace>
  <inkml:trace contextRef="#ctx0" brushRef="#br0" timeOffset="51361.589">22033 2530 3012 0,'0'0'145'0,"-2"0"194"0,2 0 151 15,0 0 581-15,0 0-561 0,0 0-32 16,27 0 62-16,-27 0 45 0,55 17 188 16,-26-17-577-16,3 16-144 0,9-16-52 0,4 0 0 15,5 0-24-15,49 0-409 16,-50 0 14-16,-6 0-274 0,-3-21 41 0,-8 21-328 16,6-16-1506-16,-27 16 1262 0,-6 0 417 15</inkml:trace>
  <inkml:trace contextRef="#ctx0" brushRef="#br0" timeOffset="52193.939">23284 2455 2085 0,'0'0'300'15,"0"0"48"-15,0 0 229 0,0 0 48 16,0 0 2-16,0 0 503 0,18 0-704 16,-18 0 3-16,0 20-102 0,0-20-19 15,13 0 5-15,-13 0 190 0,0 16-366 16,8-3-81-16,-8 1-56 0,8 5 0 16,0 29 0-16,-6-16 0 0,3-3 0 15,1 7 0-15,2-1 0 0,-2 3 0 0,3 44 0 16,-4-43 0-16,1-4 0 0,0 5 0 15,-1-11 0-15,-1-2 0 16,1 10-414-16,-1-26-50 0,1-5-268 16,-3 0-107-16,0-6-236 0,0 0-149 15,-2-20-1067-15,0-11 1581 0</inkml:trace>
  <inkml:trace contextRef="#ctx0" brushRef="#br0" timeOffset="52550.0789">23035 2809 1246 0,'-4'0'245'0,"2"0"-12"0,2 0 120 16,0 9 19-16,0-9 92 15,0 0 100-15,19 5 528 0,7-5-668 0,-5 0-67 16,5 0-6-16,6 0 29 0,47-27 412 16,-31 27-484-16,8-22-49 15,3 22-94-15,1-19-62 0,-1 19-56 0,39-17-42 16,-61 7-68-16,-7 10-37 0,-9 0-44 15,-10 0-30-15,-11 0-515 0,-31 0 159 16,7 19-193-16,-3-19-172 0,-6 0-205 16,-1 15-146-16,-36-15-480 15</inkml:trace>
  <inkml:trace contextRef="#ctx0" brushRef="#br0" timeOffset="80303.1168">7578 4120 2846 0,'-12'14'34'0,"2"-14"64"0,2 0 64 15,4 7 132-15,4-7 91 16,-14 0 451-16,9 0-491 0,1 0-60 0,1 0-43 16,-3 0 38-16,-1 0 198 0,6 0-294 15,-1 0-42-15,0 19-43 0,0-19-3 16,1 0-29-16,0 0 15 0,1 0-54 16,0 0-13-16,0 0-22 0,0 0 7 15,0-18-17-15,23 0-6 0,-23 18-9 16,26-28-8-16,-26 11-14 0,32 0 14 15,2-17-50-15,-16 19 81 0,5 2-9 16,-2 6 31-16,-4 7-8 0,18-5-11 16,-21 5 25-16,-1 0-37 0,-3 22 21 15,-5-22-18-15,-3 32 6 0,-1 10 24 16,-1-16 14-16,0 5-23 0,-24-1-11 0,24 5 9 16,-29 36-16-1,-2-37 9-15,16 0 10 0,-5 0 5 0,4-1-21 16,-4-2 12-16,-15 25-11 0,21-34 13 0,2-1-3 15,-1-5 4 1,5-7-3-16,0 3 23 0,8-11-18 0,0-1-14 0,0 0-14 16,0-20-6-16,0 20-14 0,25-24-8 15,-9-7 38-15,-16 15-6 16,19 4 7 0,-6 1 21-16,20-5 40 0,-13 16-11 0,0 0 12 0,2 0 0 15,4 0 6-15,1 25-26 0,17 9-2 0,-24-15-37 16,1 3 0-16,0-2-42 0,-5-1-51 15,16 9-322-15,-16-20 75 0,-4-8-40 16,7 8-169-16,-4-8-209 0,0 0-112 16,18-47-1128-16,-18 28 1297 0,3-7 247 15</inkml:trace>
  <inkml:trace contextRef="#ctx0" brushRef="#br0" timeOffset="80628.7774">8235 4021 2868 0,'0'0'114'0,"0"0"97"16,0 24 600-16,0-24-380 0,-25 22-39 0,25-7-89 16,-17 1 4-16,17 2 15 0,-15 19 359 15,15-15-422-15,0 3-70 0,0 0-60 16,0 0-17-16,29 26 33 0,-29-24-96 16,24-5-29-16,-8-1-24 15,-2-4-7-15,3-5 7 0,23 0 24 0,-18-10-4 16,-2-2-27-16,3 0-17 0,-3-21-18 15,20-11-110-15,-21 16 74 16,-4-7 5-16,-1-3-1 0,-3 0-6 0,-5 1-2 16,-6-28-86-16,0 24 98 0,-31 1 5 15,3 4 15-15,-5 4 18 0,-46-14 21 16,39 27 14-16,-3 7-15 0,1 0 18 16,3 0-14-16,10 35-94 0,-15 12-392 0,28-20 68 15,16-3-269 1,-7-1-118-16,7-1-339 0,31-1 22 0</inkml:trace>
  <inkml:trace contextRef="#ctx0" brushRef="#br0" timeOffset="81073.1194">8755 4120 2913 0,'0'-17'393'0,"0"17"-15"15,0 0 112-15,17-18 26 0,-17 18 31 16,0 0 613-16,0 0-618 0,10 0-25 16,-10 0-164-16,11 0-94 0,-5 17-136 0,10 8-123 15,-6-25 0-15,0 32 0 0,2-16 0 16,-2 5 0-16,4 21 0 15,-5-23 0-15,0-2 0 16,-2 2 0-16,0-7 0 0,0-1 0 16,8-2 0-16,-10-6 0 0,-1-3 0 0,1 0 0 0,3 0 0 15,-1-32 0-15,8-9 0 0,-8 18 0 16,2-6 0-16,-3-5 0 0,-1-5 0 16,-3-42 0-16,-2 42 0 0,0 1 0 15,0 4 0-15,0 5 0 16,-19 8 0-16,19-1 0 0,0 22 0 0,0 0 0 15,0 19-141-15,0-19-177 0,0 56-930 16,0-26 481-16,0-3-196 0,0 3-141 16,21-2-201-16,-21-1 165 0</inkml:trace>
  <inkml:trace contextRef="#ctx0" brushRef="#br0" timeOffset="81510.6131">9208 4132 3590 0,'2'0'235'0,"-2"19"140"0,0-19 57 0,0 15-30 15,0-15-102-15,0 36 129 0,0-20-253 16,0 2-1 0,0 3-56-16,0 4-15 0,0-1 22 0,16 31 142 15,-16-28-133-15,11 1-23 0,-11-3-6 16,0-3 13-16,13 17 89 0,-13-29-157 0,0 2-2 15,0-4-5-15,0-4-9 0,0-2 5 16,0-2 3-16,0 0-46 16,0-29 21-16,0 29-14 0,0-32-28 0,-17-11-38 15,17 17 4-15,-12-3 0 0,12-2-24 16,0-1 21-16,-11-2 10 0,11-30-35 16,0 37 44-16,0 2-15 0,0 5 16 0,24 4 9 15,-6-4-5-15,-18 13 32 0,24 4 7 16,-24-1-4-16,26 4 10 0,-12 0-2 15,10 0-42-15,-9 0 40 16,-7 0-9-16,3 20 16 0,-4-20-17 0,-4 16 2 16,-3 3 8-16,0-7 18 0,0 0-25 15,-27 0-2-15,27-2 1 16,-48 13-25-16,26-14-14 0,2 3-63 0,1-4-97 16,2-2-116-16,-15 6-471 0,19-11 323 15,5-1-119-15,2 0-106 0,6 0-236 16,0-19-57-16,0-7-448 0</inkml:trace>
  <inkml:trace contextRef="#ctx0" brushRef="#br0" timeOffset="81991.0648">9507 4134 4131 0,'0'0'151'15,"0"9"113"-15,0-9 533 0,0 0-357 16,0 7-27-16,0-2-19 0,0 0-62 0,18 3-89 16,-18 15 94-16,0-10-219 0,0 1-52 15,0 3-9-15,0 1-18 0,0 25 0 16,0-26-24-16,0 6 55 16,0-4 23-16,0 0-1 0,0-7-15 0,0 12-54 15,0-17-23-15,0 0 0 16,0-5 0-16,0-2 0 0,0 0 0 0,0 0 0 15,0 0 0-15,0-26-7 0,0 26-37 16,0-29-32-16,0-10-184 16,0 16 131-16,0-2 10 0,0-6 6 0,0-4 2 15,0-34-67-15,0 37 125 0,0 0 41 16,0 4 12-16,0 5-3 0,20-7-1 16,0 26 6-16,-20 2-16 0,23 0 41 0,-10 2-2 15,1 0 4-15,10 21 117 0,-12-4-69 16,-4-17 16-16,-1 20-11 0,0-20 15 15,-3 37 99-15,-4-37-101 0,0 17-9 16,0-5-7-16,-24-2-33 0,24 3-18 16,-51 7-18-16,34-12-38 0,-5-1-81 15,-1-2-85-15,1-2-88 0,-18-2-545 16,22-1 300-16,3 0-176 0,5-21-256 0,3 21-205 16,7-24-132-16,0 9-453 15</inkml:trace>
  <inkml:trace contextRef="#ctx0" brushRef="#br0" timeOffset="85020.1252">7812 5138 3745 0,'0'0'418'0,"0"0"-79"0,0 0 68 16,0 0-66-16,0 0 19 0,0 0 15 16,0 0 324-16,0 0-454 0,0 0-66 15,19 0-54-15,-19 0-27 0,57 0 24 0,-29 0-67 16,1 0 6-16,1 0-20 16,-1 0-12-16,1 0-21 0,21 17 12 15,-31-17-1-15,-1 12 3 0,-7-12-1 16,0 12 20-16,2 1 58 0,-8-5-22 0,-6 1 7 15,0 2-11-15,0 2-16 0,0 3-26 16,0 24-31-16,0-16 0 0,0 8 0 16,0 1 0-16,0 5 0 0,0 45 0 15,26-45 0-15,-26 3 0 0,25-2 0 16,-11-3 0-16,5-2 0 0,7 25 0 16,-13-38 0-16,-3 2 0 15,1-4-46-15,-2-3-161 0,5 4-721 0,-8-16 211 16,-6 1-144-16,0-5-210 0,0 0-242 15,0 0 29-15</inkml:trace>
  <inkml:trace contextRef="#ctx0" brushRef="#br0" timeOffset="85178.6641">8001 5557 5071 0,'0'0'61'0,"33"-3"119"0,-7 3 120 16,0 0 135-16,41 0 336 0,-32 0-553 15,6 0-148-15,-3-2-121 0,4 0-171 0,-5 1-246 16,28-2-1244-16,-38 2 492 16,-2 1-99-16,-9-4 279 15</inkml:trace>
  <inkml:trace contextRef="#ctx0" brushRef="#br0" timeOffset="85484.2997">8792 5666 4891 0,'12'8'174'0,"-7"-4"-6"15,-1 0 74-15,-1-1-26 0,-3 2 34 16,0-2-31-16,0 6 27 16,-24-7-203-16,24 1-52 0,-22-3-21 0,22 0-50 0,-26 0-218 15,3 0 112-15,23-22 20 0,-16 22 21 16,16-17 22-16,-9 17 14 0,9-19-21 15,0 4 86-15,0 15-16 0,20-14 34 16,-20 14 40-16,26 0 136 0,3 0-62 16,-16 0 23-16,4 0 12 0,-5 0 2 15,1 26-33-15,4-4-22 0,-17-22-126 16,10 24-76-16,-10-24-70 0,6 15-209 16,-3-15-1055-16,0 0 386 15,1 0 40-15,1 0 323 0</inkml:trace>
  <inkml:trace contextRef="#ctx0" brushRef="#br0" timeOffset="85809.3453">9068 5242 3929 0,'0'0'160'0,"-19"0"533"0,19 0-182 16,-20 24 3-16,20-24-71 0,-26 30 20 15,11-9-61-15,-2 30 73 0,17-19-347 16,-12 2-71-16,12 2-27 0,0 3-51 0,22 32-71 15,-22-40-4-15,29-1-22 16,-7-8-24-16,1-3-21 0,6-9-7 16,38-9-183-16,-33-1 138 15,-2-24-31-15,-1 6-41 0,-3-1 49 0,17-27-92 0,-34 19 293 16,3-3-59-16,-8 0 31 16,-4-2 2-16,-2-1-24 0,-29-37 35 0,29 38 43 15,-43 2 5-15,15 5 4 0,-1 7 29 16,-31 4 78-16,33 14-25 0,3 0-13 15,4 25-9-15,2-25-24 0,6 35-53 16,3 3-297-16,9-17-159 0,0-2-198 16,31-2-311-16,-10-4-121 0,33-1-377 0</inkml:trace>
  <inkml:trace contextRef="#ctx0" brushRef="#br0" timeOffset="86142.649">9594 5090 4886 0,'1'0'123'0,"3"0"113"15,-2 19 92-15,3-19 128 0,6 0-62 16,11 0 167-16,-9 0-427 0,2 0-57 0,2 0-37 16,6 0-9-16,16-19-65 0,-18 19-9 15,-1-15-34-15,-1 15-12 16,1 0 6-16,-4-9-20 0,10 9-45 15,-18 0 101-15,2 26 25 0,-6-26 14 16,-1 28-2-16,-2 11 47 0,-1-16-26 16,0 1 30-16,0-1 28 0,0 2 2 0,0 1 33 15,-19 23 75-15,19-21-86 0,0-2-7 16,0 1-5-16,0 1-13 0,0 20-1 16,17-25-66-16,-17-3-24 0,18 0-76 15,-18-3-75-15,15-5-123 0,-1 5-682 16,-14-12 311-16,10-2-202 0,-10-2-174 15,0-1-130-15,0-18-570 0</inkml:trace>
  <inkml:trace contextRef="#ctx0" brushRef="#br0" timeOffset="86310.7438">9664 5363 4630 0,'27'0'114'0,"-27"0"89"16,32 22 130-16,-9-22 164 0,26 15 442 0,-23 2-607 15,6-17-188-15,-6 11-154 0,0-11-167 16,21 8-779-16,-32-2 106 16,1-6-189-16,-2 0-223 0,-1 0-22 0,-2 0 372 15</inkml:trace>
  <inkml:trace contextRef="#ctx0" brushRef="#br0" timeOffset="86596.8613">10257 5111 3055 0,'0'-4'108'0,"0"-1"131"0,-19-1 132 16,19 2 141-16,0-1-21 0,0-3 440 0,0 8-470 16,0 0 67-16,0 0 31 0,0 0-91 15,0 25 0-15,0-25-468 0,19 26 0 16,-19-6 0-16,0 1 0 15,17 7 0-15,0 35 0 0,-17-29 0 0,14 4 0 16,-14 6 0-16,14-3 0 16,0 35 0-16,-5-41 0 0,-4-8-150 0,2 4-226 15,3-6-344-15,0-6-361 0,14 3-1843 16,-7-18 1596-16,-4-4 361 0</inkml:trace>
  <inkml:trace contextRef="#ctx0" brushRef="#br0" timeOffset="87098.6234">10608 5213 2562 0,'0'-4'86'0,"8"0"93"0,-8 0 149 15,5-3 635-15,-5 5-466 16,0 2 16-16,0 0 9 0,0 0 74 0,0 0 45 15,22 21 333-15,-22 8-734 0,21-12-150 0,-21 7-90 16,29 5 0-16,2 38 0 16,-13-29 0-16,-1-2 0 0,2 3 0 0,1-6 0 15,2 2 0-15,19 14 0 0,-22-30 0 16,0-7 0-16,-3-3 0 0,0-9 0 16,9 0 0-16,-14-32 0 15,2 7 0-15,-4-5 0 0,-2-5 0 0,4-49 0 16,-9 40 0-16,-2-6 0 15,0-2 0-15,0 5 0 0,-25 5 0 0,3-33 0 16,22 46 0-16,-18 8 0 0,18 8 0 16,0 6 0-16,0 5 0 0,0 2-14 15,0 26-187-15,0-26-187 0,0 37-267 0,28-15-251 16,0 31-1475-16,-12-23 989 16,-1 0 264-16</inkml:trace>
  <inkml:trace contextRef="#ctx0" brushRef="#br0" timeOffset="87423.5915">11220 5337 3725 0,'-16'0'192'0,"16"0"126"16,0 0 86-16,0 0 542 0,0 17-551 0,24-17 0 15,-24 19-42-15,22-19-34 0,-22 20-49 16,26 4 103-16,-6-11-250 0,-20 1-14 15,17-1-10 1,-6 0-16-16,-2 12 4 0,-9-17-87 0,10 5 0 16,-10-8 0-16,3-1 0 15,-3-1 0-15,0-3 0 0,2 0 0 0,-2-19 0 16,0 19 0-16,0-27 0 0,0-14 0 0,0 19 0 16,0-1 0-16,0 2 0 0,0 2 0 15,0 0 0-15,18-6 0 0,-18 15 0 16,19 4 0-16,-19 6-24 0,15 0-153 15,-3 0-642-15,-12 0 105 0,8 21-96 16,-8-21-197-16,8 20-179 0,-8-20-54 16,10 21-526-16</inkml:trace>
  <inkml:trace contextRef="#ctx0" brushRef="#br0" timeOffset="87963.2719">11478 5312 3674 0,'0'0'255'0,"0"-4"140"0,0 4 116 0,0 0 205 16,24 0 408-16,-24 0-656 16,15 0-130-16,-15 24-93 0,16-24-33 0,-1 19 14 15,-15 5-199-15,15-9-27 16,-8-1 0-16,-2 1 0 0,2 0 0 16,2 9 0-16,-4-12-1 0,-1-3-3 15,-2-2 1-15,0-1 1 0,3-3-50 16,-2-3 0-16,-1 0-29 0,-1 0-3 0,1-20-43 15,-1 20-21-15,6-25-116 0,-2-8 190 16,-3 16 34-16,4 2 28 0,2 0-2 16,12-12 0-16,-12 18 14 0,-1-1 21 15,2 10 39-15,0-7 44 0,0 7 56 16,5 0 203-16,-6 0-221 0,0 0-62 16,-1 0-53-16,1 0-12 0,3 17-15 15,-6-17 0-15,-1 17 0 0,-3-17 0 16,0 0 0-16,4 10 0 0,-5-10 0 15,2 0 0-15,-2 0 0 0,2 0 0 16,-2 0 0-16,5-22 0 0,0 22 0 0,-2-19 0 16,2 19 0-16,-2-28 0 0,6 15 0 15,3-13 0-15,-8 15 0 0,2 1 0 16,0 3 0-16,-1 7 0 0,4-6 0 16,-2 6 0-16,-3 0 0 0,3 19 0 15,-4-19 0-15,3 21 0 0,1 6 0 0,-3-13 0 16,-1 1 0-16,2-1 0 15,-3 6 0-15,6 6 0 0,-3-18 0 16,0-8-147-16,1 10-134 0,1-6-151 0,1-4-203 16,13 0-555-16,-7-20 502 15,-3 20-22-15,4-20-35 0,0 5-121 16,18-19-480-16,-17 15 849 0,-1 0 179 0,0-1 145 16</inkml:trace>
  <inkml:trace contextRef="#ctx0" brushRef="#br0" timeOffset="88223.9484">12223 5117 2522 0,'15'-14'363'0,"-12"10"39"0,-2 0 199 16,0 4-72-16,-1 0 21 0,0 0 432 0,-18 0-522 0,18 0-35 16,0 23-153-16,-25-23-54 15,25 20-79-15,-14 4-15 0,14-12-85 0,-15 3-13 16,15-2-10-16,0 1 9 0,0 12-7 16,0-11-13-16,25-1-8 0,-25 1-3 15,31-1-3-15,-11-2-9 0,21 13 22 16,-21-13 11-16,0-1 6 0,1 0 10 15,-4 0 35-15,4 7 111 0,-13-9-90 16,-8-1-28-16,0 0-34 0,0 1-1 16,0 0-24-16,-19 10 0 0,-11-7-6 15,10 3-70-15,-3-1-47 0,-2-1-105 16,-24 8-515-16,23-9 132 16,0 1-164-16,-2-1-273 0,4-6-326 0,0 7 60 15</inkml:trace>
  <inkml:trace contextRef="#ctx0" brushRef="#br0" timeOffset="98786.6261">9279 2075 603 0,'-37'0'57'0,"-3"0"22"0,-1 0 10 0,-2-8 29 15,-37 1 33-15,39 3-65 16,4 3-8-16,0-6-12 0,3 5-20 16,-39 1 6-16,34 1-37 0,-7 0-20 15,-5 0 8-15,-9 18-4 0,-8-18 15 0,-81 49 79 16,67-26-19-16,-3 9-10 0,-3 2 2 15,-4 4 20-15,0 6-13 16,-82 50 69-16,82-44-126 0,7 2 3 0,-1 1-4 16,4-1 8-16,-54 49-2 15,76-53-4-15,6 0-3 0,9 1 31 0,4 0-1 16,11 1-23-16,-7 51 9 0,28-47-20 16,7-1-1-16,2-1-8 0,20 5 7 15,5-6-16-15,46 48 7 0,-23-49-25 16,9-4-9-16,9 1-59 0,5-1-97 0,90 35-442 15,-76-46 271-15,9 2 68 16,3-7 88-16,2 2-3 0,6-10 85 16</inkml:trace>
  <inkml:trace contextRef="#ctx0" brushRef="#br0" timeOffset="99041.1107">9080 3900 1196 0,'131'-30'170'0,"2"11"60"0,-1-5 25 16,2-6-77-16,117-40-71 0,-132 30-99 15,-2-4-10-15,-6-4 14 0,-8-5-12 16,-10-1-3-16,61-60 6 0,-89 52-4 0,-9-4-2 15,-11 1 21-15,-9 1-30 16,-11-5 9-16,4-68-10 0,-26 65 7 0,-3-3-6 16,0 3 14-16,-41-4 0 0,-29-76 100 15,21 79-3-15,-11-6 32 0,-13 6-16 16,-12 3-13-16,-3 3-44 0,-115-43-20 16,92 62-9-16,-6 14 21 0,-9 10-13 15,-2 9 7-15,-10 14-19 0,-152 29-31 16,132 1-35-16,-6 7-68 0,-2 11-97 15,4 6-199-15,-139 65-765 0,169-60 640 16,3 5 209-16</inkml:trace>
  <inkml:trace contextRef="#ctx0" brushRef="#br0" timeOffset="101988.4913">24487 2576 2170 0,'0'0'46'0,"0"0"204"16,0 0-41-16,0 0 19 0,0 0 38 15,0 0 80-15,0 0 468 0,0 0-440 16,0 0-115-16,0 0-46 0,0 0-13 16,0 0 34-16,0 0 340 0,0 0-301 15,0 0-63-15,0 0-52 0,0 0-39 16,19-22 41-16,-19 22-121 0,17-18-10 0,-17 5-24 16,16-1 0-16,-16-2 17 15,13-21-31-15,1 23-10 0,-6-8 26 16,-8 3-1-16,11 2-1 0,0-12-17 15,-5 18 7-15,-3 1-1 0,-1-5 34 0,0 13-40 16,-1-1 4-16,-1-5-41 0,0 8 49 16,1 0-6-16,-1 0 15 0,0 25-6 15,0-1 28-15,0-10 12 0,0 6 8 16,0 3 16-16,0 3 26 0,18 2-14 16,-3 36 82-16,-15-30-86 0,14 4-18 15,-14 1-8-15,19-3-4 0,4 34 6 16,-11-39-51-16,-3-1-1 0,3-4-6 15,-1-4 7-15,1-3 16 0,7 14-21 16,-12-19 21-16,0-4-14 0,-2-1 9 16,-4-1-9-16,-1 7-12 0,0-9 23 15,0-1-17-15,-29 0 6 0,29 2-7 16,-29 0 8-16,-9 6 0 0,16-4-10 16,-2-2-4-16,4 3 6 0,4-3 7 15,-12 8 38-15,18-9-40 0,0-3 33 0,7-3-7 16,3 0 27-16,0 0-11 0,0 0-45 31,0 0-5-31,0-20 17 0,29 20 7 0,-11 0-13 16,41-19-7-16,-21-1 16 0,0 20-12 0,8-20-11 0,-2 20 9 15,41-11-73-15,-51 11 29 0,-5 0-47 0,-4 0-36 16,-9 0-89-16,-5 22-91 16,-4-4-602-16,-7-18 369 0,0 16-196 0,0-16-184 15,0 0-145-15,-25 0-177 0</inkml:trace>
  <inkml:trace contextRef="#ctx0" brushRef="#br0" timeOffset="102468.5292">25235 2487 3488 0,'0'-5'122'16,"-14"0"113"-16,14-1 107 0,-11-5 439 16,3 6-477-16,5 2-34 0,3-2-17 15,-2 5 42-15,-1 0 205 0,3 0-337 16,0 0-6-16,-1 0-17 0,-1 0 43 16,-3 0 27-16,-4 25 124 0,2-6-202 0,1 3-18 15,-3 7-34-15,0-1-24 16,-4 37-24-16,8-29-32 0,-2 2 0 15,2 5 0-15,3-4 0 0,2-3 0 16,0 30 0-16,25-35 0 0,-6-9 0 16,2-8-31-16,6-6-51 0,39-6-205 15,-35-2 123-15,-1 0 0 0,6-33 40 16,-5 15-35-16,-3-2 12 0,16-28-82 0,-23 19 122 16,-7-2 14-16,-1-3 8 0,-7-2 2 15,-4-41 10-15,-2 36 70 0,-25-3-13 16,25 1 9-16,-36 4 16 0,11 1-10 0,-28-10 145 15,25 32-18-15,-3 5 23 16,-1 10-14-16,-5 1-29 0,-30 22-12 16,35-22-72-16,3 28-41 0,5-10-56 15,8 2-185-15,4 0-235 0,9 27-1465 16,3-27 539-16,25 1 135 0,-6-4 404 0</inkml:trace>
  <inkml:trace contextRef="#ctx0" brushRef="#br0" timeOffset="103518.9359">26235 2576 1867 0,'0'0'210'0,"0"0"-9"0,0 0 57 16,0 0 8-16,0 0 54 0,0 0 366 0,0 0-366 16,0 0-17-16,-24 0-59 0,24 0-8 15,-20 0-49-15,-5 19 78 0,9-19-135 16,1 17 16-16,-2-17-15 0,2 24-28 15,-20 8 8-15,20-16-91 0,2 0 1 16,-1-2-8-16,6 0-68 0,3-2 58 16,3 10 12-16,2-14 51 15,0-2-64-15,27 0-18 0,-27-1-6 0,49 1-38 16,-28-6 34-16,2 2-25 0,1-2 21 16,0 0-7-16,-1 0 38 0,13 0 26 15,-18 0-27-15,-5 0-34 0,-5 0 15 16,-4 0 37-16,-4 18 121 0,0-18-53 0,0 0 7 15,0 21 16-15,-31-21 44 16,31 21 15-16,-55 1 104 0,33-11-197 0,-8 1-11 16,1 0-26-16,2-2 8 0,-24 7-9 15,26-10-36-15,2 0-5 16,3-1-5-16,7-3-32 0,0-1-65 0,-1 1-381 16,10-2 87-16,3-1-53 15,1 0-148-15,0 0-164 0,23 0-1162 16,-23-17 956-16,27 17 258 0</inkml:trace>
  <inkml:trace contextRef="#ctx0" brushRef="#br0" timeOffset="104006.523">26386 2750 1564 0,'0'0'71'16,"0"0"83"-16,0 16 74 0,0-16 60 16,0 0 254-16,0 0-275 0,0 0 37 15,0 0 31-15,0 0 21 0,0 0-50 16,18 0 84-16,0 0-287 0,-4 0-27 15,-1 0-19-15,3 0 6 0,16 0-45 16,-17 0-14-16,-1 0-66 0,-1 0 45 16,-1-16 41-16,1 16-24 15,5-12 55-15,-9-3-67 0,-3 15 4 0,-1-19-5 16,-1 9-7-16,1-2 28 0,-4-15 20 16,-1 16-32-16,0-1-17 0,0 2 6 15,0 4 1-15,-17-4 1 0,0 10-5 0,17 0 27 16,-27 0 9-16,10 0 21 0,-3 26 4 15,-20-2 102-15,17-10-47 0,2 0 54 16,2 6 17-16,1-3 53 0,2 21 160 16,16-20-237-16,0 3-81 0,0 1 18 15,0-3-15-15,32 1-3 0,10 15 22 16,-19-19-68-16,4-1-129 0,0-6-112 16,2-1-194-16,25-4-644 0,-32-4 301 15,-3 0-48-15,-1 0-259 0,-3 0 37 16,-6 0 312-16</inkml:trace>
  <inkml:trace contextRef="#ctx0" brushRef="#br0" timeOffset="104415.407">26840 2697 2997 0,'6'0'119'0,"0"0"126"15,-2 0 134-15,3 19 563 16,-3-19-613-16,-2 0-98 0,3 12-55 0,-1-12 15 16,-1 12 44-16,4-2 137 0,-3-10-257 15,-2 14-26-15,0-7 4 0,-2-1-16 0,0 1 7 16,0-2-53 0,0 0-7-16,0-3-4 0,0 2 1 0,0-2-2 0,0-1 14 15,0 1-16-15,0-2-10 0,0 0-17 16,0 0 12-16,0-23-50 0,0 3 33 15,0 20-40 1,0-27 45-16,0 13-62 0,21 2 7 0,-1-15 1 16,-9 14 63-16,3 0 6 0,2 3-27 0,-3-5 51 15,14 1 92-15,-14 7 7 0,-1 2-44 16,1 5 17-16,-1 0 22 0,-6 0-16 16,5 22 165-16,-9 2-168 0,0-5-5 15,-2 0-23-15,0 3-25 0,0 22 3 0,0-22-45 16,0 0-54-16,0-3-92 0,0-4-129 15,0-3-245-15,0-2-997 0,0-3 348 16,0-7-226-16,0 0 133 0,0-20 283 16</inkml:trace>
  <inkml:trace contextRef="#ctx0" brushRef="#br0" timeOffset="108881.5764">7054 7849 2159 0,'-10'7'55'0,"10"-7"49"16,-11 5 78-16,7-5 394 0,0 0-241 0,2 0 84 16,0 0 8-16,0 0-48 15,1 0-22-15,-1-18 48 0,0 18-216 0,2 0-19 16,-1-15 1-16,1 15 9 0,0 0 104 15,0 0-144-15,0 0 9 0,0 0 9 16,0 0 4-16,0 0-25 0,0 22 88 16,-17 2-125-16,17-11-2 0,0 0-20 15,-16 2 6-15,16 20 59 0,-9-16-71 16,9 2 4-16,0 0-6 0,0 0-23 16,23 28 7-16,-23-26-48 15,28 1-6-15,-10-3 0 0,2-2 0 0,1-2 0 16,26 12 0-16,-21-17 0 0,1-4 0 0,-3-4 0 15,2-2-9-15,24-2-100 16,-26 0 18-16,-2 0-26 0,1-29-23 16,-3 29 2-16,-1-33-13 0,20-9-86 15,-27 16 155-15,2-1 8 0,-5 1 5 0,-2 0 12 16,-1-24 4-16,-6 29 46 0,0 1-4 16,0 2 3-16,0 4 8 0,0 8 6 15,-20-4 28-15,20 8 5 0,-18 2 15 16,18 0 19-16,0 21-7 0,-14 8 61 0,14-12-71 15,0 7-14-15,0-2 5 16,0-1-20-16,21 2 3 0,5 25 4 16,-26-28-28-16,33-3 5 0,-12-2 6 15,-1-2 19-15,15 3 31 0,-19-16-55 0,3 0-10 16,-4 0 3-16,2 0-16 0,-1-20 22 16,8-8-13-16,-8 11-6 0,-3-1-6 15,-2-2 18-15,-2-3-5 0,1-24 18 16,-8 22-34-1,-2-2-28-15,0 0 24 0,0 2-2 0,0-3 12 0,-24-10 15 16,24 22-4-16,0 5-6 0,-16 0-10 16,16 6-27-16,0 2-181 0,0 3 9 15,-14 0-138-15,14 0-115 0,0 0-171 16,-11 0-276-16,11 0-1277 0,0 15 1086 47,0-15 371-32</inkml:trace>
  <inkml:trace contextRef="#ctx0" brushRef="#br0" timeOffset="110635.0656">8172 7398 1761 0,'0'-3'43'0,"0"3"69"0,0 0 294 0,0 0-140 16,0 0 32-16,0 0 54 15,0 0 14-15,0 0 16 0,0 0 271 0,0 0-379 16,0 0-46-16,0 0-39 0,0 16 55 16,0 2 225-16,0-18-237 0,-20 24-5 15,20-4-11-15,0 2 28 0,-16 5-11 16,4 40 223-16,12-25-258 0,0 9-34 15,-9 4-64-15,9 3-35 0,0 65-52 16,20-62-13-16,-20-3 0 0,31-2 0 16,-9-11 0-16,-1-6 0 0,32 20 0 15,-24-38 0-15,1-3 0 0,-1-4 0 16,-2-5 0-16,18 0 0 0,-25-8-56 16,-7 2-109-16,3-3-113 0,-8 0-157 15,0 0-154-15,1-18-730 0,-9-1 442 0,0 19-14 16,0-24-184-16,-25 12-2 0,-9-15-171 15</inkml:trace>
  <inkml:trace contextRef="#ctx0" brushRef="#br0" timeOffset="110817.555">7982 7861 4621 0,'0'-5'107'0,"0"5"74"16,29 0 491-16,14 0-219 0,-14 0 29 15,9 0-30-15,7 0-119 0,6 0-162 16,48 15-235-16,-45-15-186 0,-6 0-239 16,-3 0-176-16,-8 0-409 15,7 0-1627-15,-33 0 1522 0,-7 0 466 0</inkml:trace>
  <inkml:trace contextRef="#ctx0" brushRef="#br0" timeOffset="111606.9352">4269 7878 1783 0,'0'-3'131'0,"0"2"106"0,0 1 86 15,0-2 478-15,0 2-446 0,0 0 22 16,-21 0-70-16,21 0-1 0,-25 18 133 15,25-18-287-15,-22 18-42 0,7-18-34 0,-4 32-15 16,2-12-11-16,-14 23 10 0,17-23-57 16,3 3-16-16,-1-1 4 0,12-2 20 15,0 9 23-15,0-21-34 16,35 3-6-16,-35-4-8 0,36-5 8 0,-14 0 7 16,28 4 4-16,-29-6-7 0,4 3-5 15,1-2 12-15,-2 2 2 0,23 5 54 16,-32-2 3-16,-3 1 31 0,4 1 22 15,-11 0 32-15,-5 3-26 0,-20 16 32 16,-1-10-138-16,-1 0 5 0,-4-1-24 16,-4 2 2-16,-37 15-10 0,31-17 15 15,1 3-40-15,0-7-80 0,3 0-84 16,3-2-69-16,-20-3-442 0,33-7 149 0,3 0-154 16,7 0-144-16,6-22-149 0,22-3-437 15</inkml:trace>
  <inkml:trace contextRef="#ctx0" brushRef="#br0" timeOffset="111987.2962">4650 8046 4046 0,'0'0'95'0,"-19"21"80"16,19-7 327-16,0-14-280 0,0 12-56 15,0-12-46-15,0 9-26 0,47-9-18 16,-28 0-76-16,5 0-30 0,0 0-47 16,2-17-13-16,2 17-22 0,29-43-173 15,-32 26 107-15,0 0-12 0,-5 0 15 16,-2 0 11-16,2-14-52 0,-16 16 152 16,-1 1 34-16,-3 7 22 0,0-5 1 15,-24 2-6-15,-13-7 16 0,16 14 68 16,-6 3 74-16,-7 0 29 0,4 0 66 0,-2 25-4 15,-26 7 148-15,30-11-227 16,6 1-1-16,5 4 45 0,6 0-6 0,11 28 188 16,0-29-198-16,20 3-44 0,3-1-43 15,3-3-37-15,5 0-62 0,40 15-266 16,-32-24-47-16,-1-3-86 0,-1-3-157 16,0-6-191-16,29-3-1093 0,-38 0 873 15,-2 0 219-15,-3-28 251 0</inkml:trace>
  <inkml:trace contextRef="#ctx0" brushRef="#br0" timeOffset="112320.1074">5178 8058 3073 0,'0'-5'199'0,"0"3"250"16,0 0 79-16,16-2 119 0,-1 1 441 16,-15 3-623-16,12 0-71 0,-12 0-92 15,17 0-37-15,-5 19 201 16,-12 1-307-16,10-20-63 0,-10 29-58 0,6-14-16 15,-2 3-22-15,5 11 0 0,-7-15 0 16,-2-1 0-16,1-5 0 0,3 1 0 16,-3-6 0-16,-1-3 0 0,0 0 0 15,0 0 0-15,0-25 0 0,0 25 0 0,19-55 0 16,-19 36 0-16,20 1 0 0,-20-6 0 16,14 6 0-16,10-17 0 0,-24 25 0 15,23 3 0-15,-5 1 0 0,-1 6 0 16,4 0 0-16,7 22 0 15,-16-2 0-15,2-4 0 0,-2 2 0 16,-2 4 0-16,9 16-295 0,-11-23-133 16,-2 0-277-16,2-1-218 0,0-6-281 0,1-8-276 15,8 9-904-15</inkml:trace>
  <inkml:trace contextRef="#ctx0" brushRef="#br0" timeOffset="114135.9328">4080 10091 819 0,'0'-5'122'0,"0"5"121"16,0 0 89-16,0 0 351 16,0 0-404-16,0 0 23 0,0 0 89 0,0 0 30 15,0 0 71-15,0 0 289 0,0 0-480 16,0 0-119-16,0 0 26 0,0 0 67 16,0 0 224-16,0 0-326 0,0 0-92 0,0 0 10 46,0 0-7-46,0 0 12 0,0 21 115 0,0-2-111 16,0 4-5-16,0 6-8 0,0 3 19 0,0 40 76 0,0-31-108 16,0-4-17-16,0-1-16 0,0-5-13 0,27-8-16 15,6 12-7-15,-13-26-10 0,5-6-19 0,-1-3-37 0,-2 0-41 16,28-23-192-16,-27-14 127 0,0 14 8 16,-3-2 10-16,-4-7 1 0,-3 3 40 15,6-28-35-15,-16 29 128 0,-2 4 5 16,-1 4 18-16,0 6 40 0,0-6-4 15,-21 20 24-15,21 0 40 0,0 0 47 16,0 24 28-16,0-24-19 0,0 59 82 0,22-34-124 16,-22 3-5-16,22 2-17 0,-22-1-13 15,49 12-29-15,-31-22-61 0,-2-4-3 16,6-3 1-16,-2-12 5 16,0 9-10-16,22-9-76 0,-24-24-15 15,0 24-26-15,0-34-3 0,-2 12 9 16,11-28-42-16,-18 23 108 0,-2-4 8 0,-3 2 9 15,-3-3-36-15,-1-2 17 0,0-31-26 16,-30 31 65-16,30 7 10 0,-23 2 19 16,23 2-1-16,-21-6 22 15,2 21-8-15,19 2 14 0,-13 1-1 0,13 3-14 16,0 2-9-16,-9 0 0 0,9 0-4 16,0 0-15-16,0 19-68 0,0-19-139 15,22 20-743-15,-22-20 160 0,23 14-200 16,-23-14-217-16,18 16-24 0,-18-16 339 0</inkml:trace>
  <inkml:trace contextRef="#ctx0" brushRef="#br0" timeOffset="114397.6634">5000 10084 3014 0,'-14'0'75'16,"14"0"131"-16,0 0 155 0,0 0 110 15,0 0 380-15,0 0-511 0,0 0-13 0,0 0 29 16,26 0-24-16,-26 0-81 0,58-15-14 16,-33 15-191-16,4 0-38 0,1 0-4 15,3-9-53-15,30 9-307 0,-34-8 0 16,-7 8-80-16,-1 0-206 0,-3 0-205 15,-6 0-214-15,-2 0-1047 0,-10 0 1456 16</inkml:trace>
  <inkml:trace contextRef="#ctx0" brushRef="#br0" timeOffset="114567.5716">5101 10239 3521 0,'20'9'140'0,"5"2"56"0,3-2 20 16,28 8 70-16,-26-10-400 16,0-6-225-16,2 5-253 0,-2-6-376 15,0 0 6-15</inkml:trace>
  <inkml:trace contextRef="#ctx0" brushRef="#br0" timeOffset="115067.7032">5966 9991 4012 0,'-13'18'157'16,"1"-8"95"-16,-2 2 93 0,3-7 35 0,0 3-15 15,-8 5 273-15,10-8-402 0,2-2-66 16,2-3-75-16,3 0-35 0,0 0-48 15,2 0-11-15,0-18-13 0,0 18-15 16,0-22-39-16,0 22 0 16,22-40-55-16,-22 28 92 0,22-1 7 0,-7 2 7 15,4 1 2-15,-4 3 6 0,22 0-3 16,-21 1-24 0,4 6 40-16,-6 0-5 0,-3 0 15 0,7 21 147 0,-10 4-66 15,-3-8-1-15,-5 3-14 0,0 4-14 16,0 28 25-16,-25-24-54 0,25 2 16 15,-29 3 13-15,7 0 13 0,4-2 3 16,-20 28 56-16,13-33-101 0,6-1-25 16,-2-8-9-16,7-1-8 0,-4 6 6 15,11-17-31-15,-1-3-49 0,3-2-56 0,2 0-40 16,2-20-37-16,1-5-185 0,0 25 245 16,19-30 54-16,-19 15 46 0,29 2 80 15,11-6 125-15,-21 19-9 0,3-12 33 16,1 12-14-16,1 0-9 0,-1 0-44 15,20 19-34-15,-21 5-72 0,-1-10-52 16,-1 1-88-16,0-1-164 0,16 8-731 16,-18-22 238-16,2 15-129 0,-5-15-149 0,0 0-117 15,2 0 322-15</inkml:trace>
  <inkml:trace contextRef="#ctx0" brushRef="#br0" timeOffset="115299.2167">6519 9893 4818 0,'14'-3'299'0,"-10"3"49"0,-1 0 178 15,2 0 32-15,-4 20 75 0,-1-20-138 0,0 48 2 16,0-27-480-16,0 1-17 16,0 5 0-16,-18 2 0 0,18 35 0 0,0-32 0 15,0 5 0 1,0-5 0-16,0-1 0 0,0 1 0 0,0 14-15 15,0-29-164-15,20-8-174 0,-20 0-252 16,17-3-166-16,2-6-1119 0,-19 0 907 16,20-26-147-16,-8 8 165 0,-1-1 257 15</inkml:trace>
  <inkml:trace contextRef="#ctx0" brushRef="#br0" timeOffset="115536.4572">6786 9856 3234 0,'3'-4'187'15,"-1"1"226"-15,0 3 109 0,-2 0 728 0,0 0-715 16,0 29 10-16,0-29 38 0,0 32-124 16,0 14 4-16,0-20-463 0,18 3 0 15,-18 4 0-15,0 4 0 0,23 3 0 16,-5 36 0-16,3 0 0 16,-8-38 0-16,11 20 0 0,-11-38 0 15,2-6 0-15,-5 1-31 0,1-8-187 16,-2-2-211-16,3-5-1102 0,-7 0 594 15,-5-25-65-15,0 25 7 0,0-28-95 0,0-6-420 16</inkml:trace>
  <inkml:trace contextRef="#ctx0" brushRef="#br0" timeOffset="115793.3627">6389 9869 4631 0,'-2'0'207'0,"2"21"135"16,0-21 216-16,0 16 52 16,27-16 57-16,8 37 263 0,-8-24-725 15,3-1-164-15,8-3-41 0,4-9 0 16,51 8 0-16,-42-8 0 0,5 0 0 0,-4-24 0 16,-1 24 0-16,-7-26-137 0,34-6-589 15,-49 19 63-15,-5 1-11 0,-5-2-81 16,-5 2-136-16,1-1-935 0,-12 13 909 15,1-7 191-15,0 7 209 0</inkml:trace>
  <inkml:trace contextRef="#ctx0" brushRef="#br0" timeOffset="116219.3848">7569 9810 2048 0,'-13'0'121'15,"13"0"-7"-15,0-19 77 0,0 19 38 16,0 0 91-16,0-14 501 0,0 14-404 16,0-10-31-16,0 10-111 0,0-10-48 15,0 10-50-15,0-14 237 0,0 8-167 0,-18 1 43 16,18 1-26-16,-22 2-27 15,8-1 129-15,-9 3-238 0,6 0-18 0,0 0 9 16,-1 0 31-16,2 25-6 0,-15-2 141 16,17-8-218-16,1 0-23 15,3 4-44-15,1 2 0 0,-2 28 0 16,7-22 0-16,3 4 0 0,1 0 0 0,0 4 0 16,0-2 0-16,30 35 0 0,1-32 0 15,-10 0 0-15,-2-4 0 0,0 0 0 16,11 33 0-16,-17-34 0 0,-2 1 0 15,-11-5 0-15,10 0 0 0,-10 1 0 16,0 16 0-16,0-25 0 0,0-4-38 16,0-4-89-16,0-1-114 0,-21 0-591 15,21-8 229-15,0-2-98 0,0 0-209 0,0 0-161 16,0-23-84-16,0-4-712 16</inkml:trace>
  <inkml:trace contextRef="#ctx0" brushRef="#br0" timeOffset="116403.0845">7387 10115 4797 0,'-5'0'163'0,"5"17"175"0,0-17 149 16,0 19 130-16,32-4 439 0,-13-3-695 15,4-12-130-15,6 19-134 0,0-12-53 16,2-1-163-16,30-6-721 0,-32 9 33 15,-4-9-364-15,-7 0-278 0,-2 0-75 16</inkml:trace>
  <inkml:trace contextRef="#ctx0" brushRef="#br0" timeOffset="131367.6259">13225 3271 1385 0,'-4'0'71'0,"-1"0"57"0,0 0 33 16,-6 0 270-16,5 0-221 0,-2 0 25 16,0 0 3-16,1 0 14 0,-9 15 243 15,9-15-240-15,3 0-17 0,-3 0 28 16,5 0-17-16,0 0-45 0,-5 0 151 15,7 0-265-15,-2 0 55 0,2 0-18 0,0 0-2 16,0 0 149-16,22 0-146 16,-3 0-16-16,8 0-32 0,15 0-6 0,8 0-53 15,95 0-29-15,-53 0 10 16,8 0 2-16,9 0-2 0,8 0 4 0,120 0-27 16,-125 0 19-16,-3 0-7 0,-9 0 17 15,-4 0 0-15,-13 0-2 0,48 0 6 16,-84 0-18-16,-8 0 33 0,-14 0-14 0,-4 0 1 15,-8 0 56-15,-13 0-30 16,0 0 24-16,-26 0-22 0,26 0 0 16,-31 0-23-16,1 0-17 0,30 0-37 0,-23 0-43 15,23 0-102-15,0 0-104 16,0 0-346-16,0 0 305 0,0 0-57 0,0 0-128 16,21 0-123-16,-21 0-42 0,0 0-708 15,0 0 761-15,12 0 134 16,-12 0 203-16</inkml:trace>
  <inkml:trace contextRef="#ctx0" brushRef="#br0" timeOffset="132842.6774">5734 11500 1749 0,'0'0'106'0,"0"2"77"16,0 1 63-16,0 0 58 0,0 1 218 15,0 1-263-15,-17-4 14 0,17 4-24 16,0-3-4-16,-16 4 110 0,16-2-244 15,-13-3-35-15,13 2-15 0,0-2 3 16,0-1-22-16,-6 3 38 0,6-3-48 16,0 0 5-16,0 0-27 0,0 0 4 15,0 0-28-15,0-22 5 0,0 22-1 16,0-19 20-16,21 19-6 0,-21-22-9 16,41-1-9-16,-28 13 9 0,4 2 10 15,1 1-1-15,2 1 1 0,-2 6-28 16,11 0 9-16,-19 0 5 0,7 0 14 15,-6 24 4-15,-3-24-8 0,-7 27 13 16,7 10 69-16,-8-18-41 0,0 5 37 16,0-1-16-16,-24 5-14 0,1 28 64 0,23-27-75 15,-33 1 11-15,18-2-38 16,-4 1 7-16,-2-2 7 0,-12 15-13 16,20-25-11-16,0-6 7 0,4-1-25 0,2-6-25 15,3-4-123-15,4 0 99 0,0-26-9 16,0 26 29-16,0-30-2 0,28 13-19 0,8-16 62 15,-18 20 29-15,3 1 90 16,2 12-56-16,2 0 19 0,14 0 15 16,-27 0-60-16,0 28-22 0,0-10-19 0,-2 2 9 15,-4-3-47-15,4 23-264 0,-4-22-149 16,3-3-207 0,-3-1-294-16,1-4-197 0</inkml:trace>
  <inkml:trace contextRef="#ctx0" brushRef="#br0" timeOffset="133184.9245">6561 11393 1921 0,'0'-14'96'0,"0"14"94"16,0 0 505-16,14 0-224 0,-14 0 34 0,0 0 15 15,0 0-43-15,0 0-48 16,0 0 314-16,0 0-395 0,9 22-57 0,-9-22-48 16,7 25 16-16,8 13 138 15,-10-17-250-15,0 6-48 0,1 1-17 16,0 0-49-16,-2 1-21 0,2 30-58 15,-6-32-65-15,4-5-80 0,-4-1-104 16,0-4-96-16,3 8-580 0,-1-22 421 16,1-3-192-16,1 0-83 0,0 0-187 0,5-24-48 15,12-13-338-15</inkml:trace>
  <inkml:trace contextRef="#ctx0" brushRef="#br0" timeOffset="133415.8649">6910 11340 2678 0,'2'-4'173'0,"-2"3"130"0,0-2 169 0,2 3 69 16,-2 0 2-16,4 23 442 0,-1-23-579 15,1 33-46-15,2-14-72 0,2 6-15 16,6 32 108-16,-6-25-236 0,1 0-30 16,-1 0-49-16,0-2-21 15,5 23-99-15,-8-31-67 0,2-2-87 0,1-7-123 16,-3-2-134-16,2-5-63 0,2-3-819 0,-7-3 547 15,0 0-137-15,-1-18-56 16,-1 18 100-16,0-27 260 0</inkml:trace>
  <inkml:trace contextRef="#ctx0" brushRef="#br0" timeOffset="133658.9866">6461 11411 2579 0,'-1'0'179'0,"-1"0"118"16,2 0 195-16,0 0 39 0,24 0 472 0,-24 0-622 15,38 0-25-15,-8 0-58 16,11 0-15-16,6 0-76 0,71-18 21 16,-52 18-143-16,4-23-36 0,-1 23-5 15,-2-18-33-15,49 5-126 0,-71 13-39 0,-8 0-162 16,-9-12-88-16,-7 12-92 15,-8 0-191-15,-6 0-1015 0,-7 0 624 0,0 0 170 16,0 0 289-16</inkml:trace>
  <inkml:trace contextRef="#ctx0" brushRef="#br0" timeOffset="134079.2842">7775 11286 3038 0,'0'0'154'0,"5"0"110"0,-1 0 120 16,4 0 520-16,-7 0-541 16,1 0 21-16,0 0-1 0,2 0 21 0,0 22-5 15,9 3 181-15,-7-8-348 0,1 4 10 16,0 4-46-16,-1 4-44 0,10 36-40 0,-9-25-112 15,-2-2 0-15,1-2 0 16,0-1 0-16,-2-2-96 0,2 21-398 16,-6-32 75-16,3-7-101 15,0-4-66-15,2-5-237 0,4-1-1279 0,-2-5 908 16,2 0 252-16,3-34 351 0</inkml:trace>
  <inkml:trace contextRef="#ctx0" brushRef="#br0" timeOffset="134428.1747">8062 11308 4224 0,'0'0'175'0,"-17"24"75"0,17-24 65 16,-19 21 88-16,1 6 242 0,18-9-315 16,-13 2-44-16,13 5-76 15,0 0-75-15,0 30-45 0,25-28-99 0,-25-2-1 16,34-2-18-16,-11-6-17 0,0-2-24 15,32 2-133-15,-30-17 90 0,3 0 15 16,0 0-18-16,-3 0-15 16,17-26-172-16,-24-3 139 0,-2 12 29 0,-3-3 13 15,-4-1 27-15,-6-1 45 0,0-25-51 16,-3 22 72-16,-21 0-11 0,21 0 24 16,-37 2-10-16,-14-16 13 0,21 26 17 15,-1 4 28-15,-1 8-7 0,1 1 27 16,2 0 13-16,-20 27 7 0,25 9-58 15,12-15-20-15,2 0-38 0,5 1-32 16,5 14-457-16,25-21-61 0,-25-1-216 16,45-4-187-16,-15-10-36 0,1 0 308 15</inkml:trace>
  <inkml:trace contextRef="#ctx0" brushRef="#br0" timeOffset="134767.7997">8662 11190 3951 0,'0'24'179'15,"-20"-24"96"-15,20 26 36 0,-18 6 317 16,6-18-418-16,12 5 22 16,-11 2-13-16,11 3-30 0,0 2-50 15,0 28-41-15,0-26-109 0,28-1 13 16,-28-1 20-16,39-2 13 0,4 13 33 0,-17-25-51 15,2-4-10-15,0-4 5 16,-1-3 9-16,-5-1-16 0,25-24 2 0,-28 24-1 16,-2-30 7-16,-3 10 4 0,-1 1-1 15,4-25-4-15,-14 19-5 0,-3 0-6 16,0-1-6-16,-22-1-5 0,22 0-19 16,-66-19-36-16,35 26 18 0,-2 6-47 0,2 7-103 15,3 4-124-15,-17 3-671 0,29 26 163 16,5-26-368-16,11 35 1 0,0-13 219 15</inkml:trace>
  <inkml:trace contextRef="#ctx0" brushRef="#br0" timeOffset="136198.3299">5818 12269 773 0,'-1'-10'102'15,"0"5"68"-15,-3-2 77 0,3 1 27 16,-2 0 207-16,3 3-272 0,0-2-6 16,0 1 0-16,0 3 57 0,0-3-3 15,0 1 305-15,0 2-264 0,0-2 5 16,0 3-26-16,0 0-22 0,0 0-47 0,0 0 273 16,0 19-142-16,0-19 67 15,0 28-14-15,0-6-5 0,21 38 304 0,-21-20-464 16,15 4-78-16,-15 4-112 15,10 2-37-15,-10 4 0 0,10 41 0 16,-3-49 0-16,-1-5 0 0,-6-7-76 0,4-5-171 16,8 14-885-16,-12-28 278 15,2-1-286-15,-2-10-276 0,5-4 32 0,1 0 265 16</inkml:trace>
  <inkml:trace contextRef="#ctx0" brushRef="#br0" timeOffset="136770.0117">8401 12163 3411 0,'0'0'211'15,"0"0"162"-15,0 20 635 0,0-20-553 16,0 20-29-16,0-5 2 0,0 5-10 16,0 26 110-16,0-17-437 0,0 6-60 15,0 4-66-15,0 5-79 0,0 4-142 16,26 47-818-16,-8-48 192 0,-18-5-165 15,18 0-151-15,-18-8-42 0</inkml:trace>
  <inkml:trace contextRef="#ctx0" brushRef="#br0" timeOffset="139203.7496">5986 13984 752 0,'0'3'26'0,"-19"-1"27"15,19 1 18-15,0-2 70 16,0 1 281-16,0-2-151 0,0 1-23 0,0 0-12 16,0-1-1-16,0 0-6 0,0 0 285 0,0 0-207 15,0 0 114-15,0 0 28 0,0 0 16 16,0 0 308-16,-21 0-447 16,21 0 2-16,0 0-29 0,0 19-57 15,0-19-60-15,0 0 6 0,0 13-124 16,0-13-37-16,0 0 9 0,0 0-17 15,-13-28-19-15,13 28-16 0,0-23 1 16,0 8 5-16,0 1-6 0,19-2 2 0,2-13-6 16,-21 14 6-16,25 2-3 0,-12 1-4 15,3 2 4-15,15-7 3 16,-19 9 6-16,1 4 1 0,1 1-3 0,-5 3 7 0,0 0-2 16,8 23 11-16,-12-23-2 15,-1 31 5-15,-3-9-9 0,0 2 14 0,-1 33 14 16,0-24 0-16,-22 1-19 15,22-1 1-15,-22 1-12 0,22 2-2 0,-41 24 53 16,25-31-26-16,1-7 13 16,4 2-27-16,-3-4-13 0,-13 2-10 0,19-14 10 15,0 1-21-15,1-9-24 0,7 0-33 16,-4 0 1-16,2-27-43 16,2 27 89-16,0-25 21 0,29 9 8 15,-29 16 32-15,50-25 106 0,-28 6-31 0,0 19-4 16,3-9 11-16,0 9-3 0,-3 0-27 15,24 26-4-15,-24-26-74 0,-2 24-64 16,1-24-96-16,-5 27-85 0,19-11-627 0,-20-16 362 16,3 11-198-16,-3-11-118 15,0 0-137-15,-1 0-122 0,16 0-515 0</inkml:trace>
  <inkml:trace contextRef="#ctx0" brushRef="#br0" timeOffset="139576.2644">6514 13875 3284 0,'0'18'140'0,"-19"-18"121"0,19 0 114 16,-17 22 58-16,-1 1 310 0,18-11-462 16,-19 5-58-16,19 0-35 0,-12 3-40 15,12 2-32-15,0 23 63 16,0-20-75-16,0-1-21 0,0 2-24 0,21-4-10 15,8 15-25-15,-29-21-21 0,31-4-6 16,-10-5 12-16,1-4-35 0,1-3-41 16,17 0-159-16,-16-27 38 0,0 9-3 15,-3-3-5-15,-1 0 0 0,10-22-25 16,-21 21 191-16,-2-3-35 0,-3 6 32 16,-4-2-16-16,0 1 11 0,-25-13 44 0,-6 17 11 15,9 5 18-15,-1-1 21 16,-2 4 40-16,-25 5 146 0,28 3-86 15,-3 0 14-15,1 0 12 0,2 27-5 0,1-27-58 16,-10 43-27-16,21-27-89 0,0 4-43 16,6-3-110-16,4-1-119 0,0 10-751 15,35-16 157-15,-15 0-280 0,4-1-95 16,3-9 276-16</inkml:trace>
  <inkml:trace contextRef="#ctx0" brushRef="#br0" timeOffset="139946.6572">7052 13863 5225 0,'-21'0'148'0,"-3"20"-14"0,24-20 80 16,-25 21 10-16,9-21 27 0,-7 45 139 15,11-24-288-15,3 5-33 0,9-1-51 0,-8 4-15 16,8 4-10-16,0 27-5 15,27-28 26-15,-27-4-29 0,36-6-25 16,-11-4-11-16,28 4-73 0,-25-20 54 16,1-2-2-16,3 0-3 0,-5 0-17 15,-2-32 5-15,16-3-124 0,-26 15 82 16,-1-1-8-16,-5-1 15 0,-5-3-8 0,0-21-58 16,-4 23 83-16,0-2 32 15,-29-1-20-15,9 1 5 0,-5-1 42 0,-36-15 10 16,28 23 74-16,-1 4 18 0,3 6-25 15,0 6 43-15,-17 2 19 0,30 0-32 16,3 29-40-16,6-29-13 16,5 25-71-16,4-25-170 0,23 43-912 0,-23-32 213 15,39 1-131-15,-13-1 260 0</inkml:trace>
  <inkml:trace contextRef="#ctx0" brushRef="#br0" timeOffset="140350.9218">7788 13921 2443 0,'0'0'144'0,"0"-17"170"0,0 17 857 15,0-11-529-15,0 11-47 0,0 0-65 16,-19 0-29-16,19 0-32 0,0 0 371 16,0 0-569-16,0 0-90 0,0 0-111 15,0 0-50-15,0 24-20 0,0 0 0 16,0-7 0-16,0 4 0 0,0 0 0 0,0 3 0 15,19 31 0-15,-5-29 0 16,-14 3 0-16,16 0 0 0,-16-2 0 16,11 18 0-16,-2-26-65 0,-9-1-167 15,0-6-221-15,7-5-244 0,-7-1-279 0,11-5-1323 16,-4-1 1109-16,2-19 183 0,5 19 361 16</inkml:trace>
  <inkml:trace contextRef="#ctx0" brushRef="#br0" timeOffset="140607.6706">8105 13818 3270 0,'4'-5'180'0,"-2"0"195"0,0 2 123 16,-1 0 71-16,2 2-24 0,-2 1 372 16,-1 0-476-16,0 0-47 0,0 21-47 15,0-21-51-15,0 41 35 0,0-24-303 16,0 3-28-16,0 3 0 0,0 3 0 15,0 3 0-15,0 31 0 0,0-27 0 16,0 1 0-16,21-2 0 0,-21 0 0 16,15 23 0-16,1-34 0 0,-16-8 0 0,16 1-133 15,-16-4-170-15,11-5-219 16,-5-2-989-16,1-3 562 0,-7 0-54 16,0 0-86-16,0-28 51 0,5 11-281 15</inkml:trace>
  <inkml:trace contextRef="#ctx0" brushRef="#br0" timeOffset="140961.5334">7514 13866 3254 0,'-11'0'179'0,"1"0"119"0,2 0 148 16,-1 0 16-16,-3 0 271 0,11 0-520 15,1 0-43-15,0 0-22 0,0 0-24 16,24 0 13-16,14 0 167 0,-12-18-157 16,6 18 10-16,9-19-1 0,8 19 63 15,71-21 373-15,-54 1-359 16,5 20-76-16,5-14-95 0,-6 14-62 0,-5 0 0 15,48 0 0-15,-69 26 0 0,-7-26 0 16,-10 25 0-16,-8-9 0 0,8 8 0 16,-22-24 0-16,-3 18 0 0,1-18-86 0,-3 8-250 15,0-8-333-15,0 0-1881 16,-23-25 950-16,23 25 221 0,-16-33 508 16</inkml:trace>
  <inkml:trace contextRef="#ctx0" brushRef="#br0" timeOffset="146383.9157">6393 14900 1946 0,'0'-3'63'0,"0"-1"330"16,0 4-51-16,0-1 73 0,0 1 24 15,0 0 54-15,0 0 343 0,0 0-529 16,0 0-58-16,0 0-48 0,0 0 46 15,0 0 13-15,-16 19 242 0,16 0-300 0,-14-8-21 16,14 6-19-16,-20 7 51 16,-1 25 206-16,11-20-257 0,-1 0-55 0,0 8-55 15,4 3-52-15,2-1 0 16,3 38 0-16,2-41 0 0,0-3 0 0,31-1 0 16,-14-11 0-16,28 8 0 0,-15-24 0 15,-1-2 0-15,1-3-45 0,3 0-46 16,-4-24-58-16,25-6-245 0,-27 14 233 15,-12-5 42-15,-2 3 40 0,-4-2 23 16,-9-20-18-16,0 23 63 0,-21-1-23 16,2 0 13-16,19 3-5 0,-36 2 2 0,-5-3 18 15,21 13 18-15,1 3 13 16,2 0 37 0,-1 0-20-16,-10 23 39 0,17 2-81 15,4-25-60-15,-1 32-130 0,8-14-211 0,0-4-172 0,0 15-1304 16,29-29 657-16,-9 12 17 0,3-12 386 0</inkml:trace>
  <inkml:trace contextRef="#ctx0" brushRef="#br0" timeOffset="146886.4901">6875 14928 3950 0,'0'0'164'15,"-14"0"82"-15,14 0 65 0,0 0 68 16,-19 22-107-16,4-22 241 0,15 0-270 16,-13 0-45-16,13 0-77 0,-5 0-82 15,5 0-104-15,0 0-188 0,0 0 139 16,0-25 7-16,19 25 9 0,-19-21-26 16,21-3-76-16,9 24 147 0,-17-21 36 15,2 21 6-15,0-13 0 16,9 2 22-16,-13 11 23 0,-2 0 24 0,1 0 43 15,-2 0 25-15,-1 0 35 0,3 18 159 16,-7 12-168-16,1-9-19 0,-1 5 8 16,-3 2-8-16,0 31 87 15,0-27-151-15,0 2-11 0,-27 1-19 0,27-1 1 16,-25-2 5-16,-5 27 40 0,13-30-47 0,0-2-15 16,1-6-10-16,0-4-7 0,-9 12-4 15,16-22-1-15,2 0-28 0,-1-4-38 16,3-3-43-16,3 0-33 0,2-26-129 15,0 26 168-15,0-29 26 0,28 9 54 16,-28 5 2-16,49 1 158 16,-31-6-22-16,-1 20 27 0,3-9 7 0,-4 9 20 0,2 0-12 15,8 26 96-15,-13-26-196 16,-1 23-26-16,2-9-54 0,-2 3-39 0,10 12-313 16,-5-16 44-16,-5-2-57 15,2-1-97-15,-1-10-104 0,3 9-214 16,16-9-1047-16,-14-19 821 0,-1 19 235 15,-2-28 212-15</inkml:trace>
  <inkml:trace contextRef="#ctx0" brushRef="#br0" timeOffset="147406.1141">7297 14937 3060 0,'-22'29'357'0,"22"-29"23"0,-28 25 132 16,28-11-79-16,-25 3-86 0,8 11-47 15,17-15-260-15,0-3-36 0,0-1-67 16,0 0 53-16,24-9-36 0,14 6-87 16,-13-6 73-16,1 0-13 0,2 0 49 15,-4 0 19-15,23 0-30 16,-26 0 39-16,-3 0 79 16,-5 18 7-16,-1-18 18 0,-4 17 5 0,-1 4 124 0,-7-8-77 15,0 2 20-15,0-4-26 0,0 4-22 16,-30 15 28-16,0-17-109 0,30 4-13 15,-36-2-14-15,11-3-2 0,0 2-11 16,-28 10 6-16,29-14-8 0,-3-1-8 16,3-2 1-16,0 1-4 0,7-3-11 15,-13-1-98-15,21-4-62 0,3 0-41 0,2 0-42 16,4-28 0-16,0-1-101 0,24 10 182 16,-24-3-27-16,31 1-35 0,-13-3-60 15,3 0 40-15,27-26-165 0,-27 25 280 16,2 4 36-16,-2-2 73 0,-2 4 4 15,18-14 78-15,-28 23 10 0,0-2 56 16,-4 2 50-16,0 1 50 0,-4 4 53 16,1-4 235-16,-2 3-324 0,0 4-94 15,-29-3 5-15,29 1 12 0,-42-4 90 16,24 3-140-16,0-2 16 0,-4 7-42 16,-1-2 15-16,0 2-34 0,-21 0 37 0,26 0-28 15,0 22 53-15,4-22-67 0,3 22-46 16,2-1-302-16,9-21-148 0,0 21-261 15,0-21-334-15,27 15-102 0,-27-15 282 16</inkml:trace>
  <inkml:trace contextRef="#ctx0" brushRef="#br0" timeOffset="150931.1959">6074 13426 1387 0,'0'0'14'15,"-24"17"12"-15,9-17-19 0,-6 0 8 16,-15 13 53-16,11-13 34 0,-2 14 4 0,-5-14 39 16,2 12-4-16,-1-3-21 15,-40 10 39-15,34-4-115 0,-3 4-16 16,-2 1 32-16,-3 4 4 0,-47 29 108 15,46-19-70-15,-3 0-3 0,2 4 14 16,-2-1 28-16,10 4 14 0,-29 40 158 0,42-35-166 16,6-1-25-16,10 8-7 0,8-2-2 15,2 3-30-15,46 58 44 0,-19-57-96 16,8-2 10-16,11-3 5 0,6-2-7 16,72 34 67-16,-61-48-79 0,10-5-1 15,6-2-35 1,5-8-4-16,8-4-4 0,97-4 7 0,-87-10 25 15,6-1-22-15,0 0 18 0,4-20-16 0,2 20 1 16,108-21 28-16,-107 1-10 0,-3 20-24 16,-1-17-18-16,-2 17-5 0,105-16-43 15,-112 1 63-15,3 8 5 0,0-3-12 16,-3 3 8-16,-7-3-32 0,92-12-22 16,-102 10 39-16,-6-2 10 15,-1-1-4-15,-9-2 5 0,59-26-35 0,-75 22 27 0,1-3 0 16,-8-5-1-16,0 0-16 0,-8-6 9 15,23-43-55-15,-37 37 60 16,-7-4 5-16,-4-3 7 0,-6-3 1 0,-5-57-25 16,-2 58 26-16,-37-8 7 0,8 1-6 0,-8 3 16 15,-11-5 8-15,-77-52 40 16,47 60-2-16,-8 3-14 0,-10 2 0 16,-5 7-9-16,-9 5-19 0,-120-16-7 0,108 30 12 15,-3 3 29-15,-4 2 50 0,-3 8 39 16,-135 3 189-16,132 4-179 15,-11 0-46-15,-5 36-40 0,-3-14-10 0,-3 7-90 16,-151 38-584-16,157-33-9 16,10 0-282-16,15 2-74 0,18-8 150 15</inkml:trace>
  <inkml:trace contextRef="#ctx0" brushRef="#br0" timeOffset="152542.5542">6907 14754 787 0,'0'-12'61'0,"0"9"-7"16,-19-2 12-16,19 1 2 0,-16 0 22 15,16 0 17-15,-38-1 128 16,21 2-131-16,0 3-3 0,0-1-11 0,-4 1 0 16,-1 0-16-16,-32 0-6 15,22 0-48-15,0 0-8 0,-9 0-5 0,-5 0 16 16,-52 19 37-16,46-19-12 0,-3 18 4 16,-6-4 26-16,-8 1 7 0,2 6 25 15,-70 30 122-15,62-20-102 0,1 8 5 16,0 2-4-16,2 2 31 0,4 6-48 15,-56 58 2-15,68-47-100 0,6 1 6 0,9-1 10 16,7 3 29-16,-5 65 63 16,32-62-57-16,7 3 23 0,0-4-51 0,40 3-12 15,-3-6-3-15,68 49-42 0,-40-62 23 16,15-10-4-16,8-10 8 16,10-7 6-16,9-9 3 0,125-8 67 0,-104-5-47 15,6-26 17-15,2 4-9 0,1-3-27 16,122-36 14-16,-138 27-30 0,-4-4-5 0,-6 1 12 15,-13-1-23-15,-9 0-2 16,58-39-35-16,-85 40 36 0,-11 0 2 16,-9-1 14-16,-13 3-12 0,-5-3-5 15,-8-37 63-15,-16 36-51 0,0-4 21 16,-34-3-30-16,7-6-38 0,-42-63 12 16,25 51 11-16,-7-6-54 0,-8 0-54 15,-6 5-20-15,-7 3 19 0,-90-32 29 0,68 61 100 16,-9 16 1-16,-9 12-2 0,-7 5 7 15,-132 57-29-15,120-19-135 0,-9 10-176 16,2 6-329-16,5 4-179 0,12 2 139 0</inkml:trace>
  <inkml:trace contextRef="#ctx0" brushRef="#br0" timeOffset="160125.6743">5991 14973 772 0,'-4'-11'56'16,"-1"1"69"-16,-10-2 297 0,8 5-207 15,0 7-4-15,0-3 6 0,-6 3-2 16,-2 0 14-16,-23 25 174 0,14-25-207 16,-7 28-17-16,-5-9 24 0,-8 4 19 15,0 6 7-15,-45 38 286 0,43-27-272 47,4 3-25-47,1 3-44 0,4 3 1 0,-15 47 199 0,35-47-155 16,6-1-2-16,7 3-19 0,4-3 14 0,0 1-8 0,73 42 162 0,-34-49-214 15,10-6-53-15,8 0-44 0,7-7-14 0,73 20-20 0,-64-31 1 16,4-5-18-16,4 2-17 0,0-9-9 16,0-2-38-16,81-2-110 0,-79-2 93 15,2 0 18-15,2-24 27 0,0 24 18 16,86-25 16-16,-89 1 4 0,3 7-3 0,-4-3-2 15,-1 0 12-15,-4 0-14 16,63-27-8-16,-75 21-29 0,-4-3 22 16,-8 0-15-16,-6-1-19 31,26-35-61-15,-47 32 54-16,-3-6 17 0,-6-4-3 15,-4-2 10-15,-6-5 12 0,-5-58-16 0,-3 54 28 16,0-4 1-16,-32 1 22 0,6 7-17 0,-32-45-26 0,24 52-5 15,-7 5 12-15,-4 1 9 47,-7 4 8-47,-4 2-1 0,-61-20 18 0,50 29-15 0,-8 5-2 0,-6 3-7 0,-4 6 8 0,-106 5 87 0,91 3 21 16,-12 22 36-16,-3-1 21 0,-4 8 6 0,2 6-60 0,-112 52-17 16,122-41-81-16,9 3-35 0,10 2-68 0,14-6-137 0,-29 35-758 0,73-51 138 15,5 0-240-15,12-7-234 0,6-5 76 0,7-7 391 16</inkml:trace>
  <inkml:trace contextRef="#ctx0" brushRef="#br0" timeOffset="161138.1482">7123 13382 1670 0,'-23'-3'37'16,"23"-3"35"-16,-28 4 45 0,12-9 23 16,-18-8 102-16,15 9-142 0,-5-2 6 15,-2 1 9-15,-5 0-15 0,-1-3-7 16,-38-1 107-16,23 11-96 0,1 0 23 16,-9 4 5-16,-1 0 7 0,-68 23 159 15,56 13-155-15,-7-9 18 0,-2 3 17 16,-4 7 20-16,-4 4 19 0,-92 49 105 15,89-39-216-15,2 2-38 0,0 3-15 0,6 2 13 16,3 2 12-16,-55 64 41 0,78-57-31 16,7-4 10-16,12 4 49 0,14 2-1 15,11 59 150-15,31-69-172 0,9 1-21 16,16-2-26-16,12-2-22 0,13-5-7 16,106 30-28-16,-68-49-16 0,11-3-8 15,12-8 33-15,14-8-10 0,169-5 38 16,-155-8-58-16,13 0 5 0,2-25-6 15,-1 8-5-15,-2-3-21 0,144-28-1 0,-164 21 8 16,-5-2 9-16,-3 3 3 16,-10-1-3-16,110-32-7 0,-136 34-4 0,-3-4 1 15,-10 2 11-15,-10-2-46 16,-13 0 41-16,34-24 13 0,-63 30 45 0,-11-8-36 16,-7 5-16-16,-9-6-14 0,2-34 4 15,-17 29 26-15,-1-3 8 16,0-8-9-16,0-3-5 0,-36-1-2 0,-20-64-19 15,22 50 26-15,-9-2-31 0,-6-2-34 16,-10 0-50-16,-81-59-151 0,63 71 187 0,-12 5 45 16,-12 9 20-16,-8 6 14 0,-9 7-14 15,-127-3 65-15,112 26 20 0,-4 8 43 16,-3 0 21-16,2 28-6 0,-143 29 33 16,144-21-143-16,-2 8-96 0,5 3-151 15,10 2-156-15,-87 45-1128 16,133-54 550-16,12-4-234 0,18-5 193 0,16-9 236 15</inkml:trace>
  <inkml:trace contextRef="#ctx0" brushRef="#br0" timeOffset="162095.4355">5466 12107 1717 0,'6'0'82'0,"-6"0"95"0,0 0 92 16,0-15 98-16,0 15 495 0,0 0-420 0,0 0 30 16,0 0-52-16,0 0 11 0,0 0 426 15,0 20-455-15,0-20-59 0,31 14-88 16,-11-14-27-16,8 17-86 0,49-17-32 15,-23 0-107-15,8 0-11 0,12 0 12 16,1 0-5-16,77-28-72 0,-82 3-39 16,-5 25-89-16,-15-24-113 0,-8 24-156 15,-19-15-115-15,-5 15-1181 0,-18-10 663 16,0 10-95-16,-30 0 364 0</inkml:trace>
  <inkml:trace contextRef="#ctx0" brushRef="#br0" timeOffset="162602.9071">6668 11918 1838 0,'0'0'153'0,"0"0"94"0,0 0 115 16,0 0 101-16,0 0 525 0,0 0-501 16,0 0-77-16,0 0-56 0,0 0 75 15,-21 0-49-15,21 0 278 0,0 0-396 16,0 0-49-16,0 0-3 0,34 0-56 16,24 0 40-16,-17 0-157 0,12 0 26 15,10-18-51-15,9 18 0 0,5-31 2 0,87-3-32 16,-86 18 8-16,-10 3 21 15,-6 0-43-15,-13 13-24 0,12-13-99 0,-49 13 90 16,-5 0 18-16,-7 0-18 0,0 0-51 16,-27 23-91-16,-21-7-516 0,17-16 237 15,0 14-110-15,-4-14-178 0,2 14-107 16,-23-14-1192-16,38 0 1289 0,5 0 233 16</inkml:trace>
  <inkml:trace contextRef="#ctx0" brushRef="#br0" timeOffset="163166.0333">7885 11950 1579 0,'-7'0'90'0,"1"0"95"16,2 0 80-16,1 0 18 15,-1 0 440-15,3 0-306 0,0 0 13 0,1 0 3 16,0 0-10-16,0 0-76 0,26 0 190 15,-26 0-287-15,33 0 18 0,-10 0 36 16,8 0-56-16,53-20 115 0,-26 20-259 16,6 0 10-16,18-24 21 0,12 24 51 15,9-17 7-15,115 3 74 0,-106 14-220 16,-1-17-47-16,-6 17 0 0,-14-10 0 16,49 10 0-16,-95-7 0 0,-4 7 0 15,-14 0 0-15,-14 0 0 0,-9 0 0 16,-4 0 0-16,-32 17-152 0,11-17-161 0,-5 0-267 15,-1 0-282-15,-27 0-1579 16,31 0 1032-16,3 0 223 0,4-17 452 0</inkml:trace>
  <inkml:trace contextRef="#ctx0" brushRef="#br0" timeOffset="168660.7586">7930 13258 1326 0,'-14'0'57'0,"-2"0"39"16,1 0 17-16,-3 15 64 15,2-15 16-15,-17 0 260 0,15 0-214 16,-4 0-5-16,5 0-2 0,-5 0 6 0,-10 0 225 16,12 0-262-16,5 0 38 0,-6 22-3 15,2-22 7-15,-2 26-21 0,-22 12 49 16,17-13-163-16,0 0 1 0,-6 6-28 16,1 0 15-16,-27 37 62 0,30-32-62 15,-1 4 20-15,1 3 8 0,6 3 31 0,5 1 15 16,-5 56 95-16,22-45-147 0,0 2-24 15,0 1 1-15,28-1-34 16,18 61 68-16,-17-60-84 16,3-2-2-16,4-4-44 0,3 1 3 0,-1-4-1 15,36 47 1-15,-35-53-13 0,-2-5 8 0,0-4-15 16,0-6-9-16,37 23 33 0,-36-37 3 16,-1-2 10-16,4-4-36 0,0-4 13 15,0-4 2-15,41-3 10 0,-38 0-14 16,2-17 12-16,-3 17-4 0,1-21-4 15,41-8-46-15,-50 15 19 0,6-2-9 16,-3 1-2-16,-4-2-2 0,3-1-17 0,26-31-137 16,-34 20 76-16,3 0-30 15,-5-5 24-15,0-6 14 0,17-46-75 32,-25 38 128-32,-5-1-9 0,1-2 38 0,-8-6-10 15,-2 1 10-15,-3-54 26 0,-2 53 12 0,0-2-10 0,-25 2-12 16,25 0 8-16,-65-53 17 0,38 54-6 0,-6 1 22 15,-4-1 19-15,1 3 39 0,-3 2 11 16,-33-36 67-16,34 49-107 0,0 6 9 16,-1 3-32-16,0 8 1 15,-48-8-9-15,41 24-8 0,-5 1 8 0,-5 4 8 16,-2 0-3-16,-7 0 9 0,-64 47 43 16,62-26-45-16,-2 6-5 0,-1 7 10 15,3 0-9-15,-50 48 55 0,65-36-45 16,4 5 56-16,6 5 14 0,9 4 0 0,5 2-19 15,-5 65-6-15,25-61-93 0,8 3 15 16,0-2-18-16,0 1-17 16,60 60-31-16,-32-68 8 0,4-2-28 0,4-6-2 15,2-4 13-15,5-5 19 0,40 26 2 0,-36-38 30 16,0-4-7-16,-1-1 14 16,2-3-6-16,40 17 1 0,-43-22 4 15,0 1 9-15,-4-3 0 0,2-1-1 16,-4-2 7-16,39 8 0 0,-36-14-10 15,-5-1-9-15,0-3-16 0,-3-3-15 16,31 0-122-16,-33 0 14 16,1-22-25-16,-5 22-54 0,5-30-24 0,-1 5 32 15,34-29-147-15,-34 19 223 0,-1-2-11 0,0-12 18 16,-1 2 2-16,23-54-50 16,-29 46 100-16,-4-2 7 0,1-1 1 0,-2 0 9 15,-3 1 26-15,10-53 16 0,-16 55 32 16,-4 3 1-16,1 2 3 0,-4 3-19 15,-3-37 71-15,0 44 1 0,0 0 44 16,-23-1 36-16,23 0 1 0,-31 0 1 16,-18-40 71-16,19 36-200 0,-9-3 10 15,-2 2-4-15,-5 2 8 0,-57-41 74 0,49 49-76 16,-5 0-6-16,-2 8 12 16,1 11 20-16,-6 8 5 0,-74 5 43 0,64 4-80 15,-5 34-8-15,-5-8-20 0,-1 6-30 16,-84 43-257-16,94-32-118 15,7 1-264-15,8 4-202 0,12 3-304 0,14-3 203 16</inkml:trace>
  <inkml:trace contextRef="#ctx0" brushRef="#br0" timeOffset="169761.6417">6074 13497 900 0,'-29'-6'37'16,"29"-2"15"-16,-27 1 4 0,10-2-9 16,-22-3 11-16,18 4-8 0,-4 4 19 15,-1 4-3-15,-4 0 3 16,-37 24 61-16,27-6-26 0,-3 4 24 0,-5 8 19 15,-3 4 25-15,-3 4 17 0,-57 57 239 16,56-42-204-16,-2 2 0 0,2 5 20 16,6 2 34-16,3 8 51 0,-24 74 277 15,51-67-383-15,4 7-86 0,15 2-80 16,0 2-24-16,60 79-49 0,-20-89 11 16,10-1-1-16,7-7-35 0,9-9-5 15,8-13-22-15,88 26-45 0,-79-46 52 16,9-12-3-16,1-9-11 0,4-7 35 0,1 0 19 15,95-36 37-15,-97 10-18 16,-2-4 3-16,-5-5-12 0,-6-2-41 0,58-47-305 16,-80 38 30-16,-5 1-39 0,-7 0 25 15,-5-4-27-15,-8 0 34 0,15-59-284 16,-32 48 371-16,-9 0 41 0,-8-6 74 16,-2-3 41-16,-29-72 36 15,6 71 98-15,-2 1 81 0,-5-1 68 0,-2 5 74 16,-4 4 30-16,-36-50 268 0,30 63-283 15,-1 7 13-15,-2 4-10 0,-3 8 13 0,-55-11 132 16,47 29-284-16,-7 1-23 16,-8 7-45-16,-4 3-16 0,-8 0-15 15,-101 22 65-15,83 16-33 0,-5-9 33 16,-2 7-5-16,2 3 6 0,-4 7-5 16,-94 48-5-16,105-44-82 0,4 1-18 0,8-2-10 15,9 2-152-15,-39 33-942 0,72-47 32 16,12-1-91-16,14-8 291 0</inkml:trace>
  <inkml:trace contextRef="#ctx0" brushRef="#br0" timeOffset="175393.0614">6847 14780 830 0,'0'0'32'15,"3"0"49"-15,-3 0 49 16,0 0 34-16,2 0-11 0,-2-11 70 0,0 11-115 16,0 0 16-16,0 0 22 0,0 0 21 0,-20-12 111 15,20 12-150-15,0-14 1 0,-15 5 22 16,15 1 27-16,-14-1 23 0,-6-9 204 16,6 10-230-16,-2 1-34 0,-3 2-28 15,-6-2-26-15,-34 3 33 16,25 4-65-16,-4 0 9 0,-1 0 7 0,-1 0 7 15,-1 0 38-15,-42 21 131 0,38-2-123 16,3-19-4-16,-4 26 14 0,0-9-10 16,-50 24 107-16,51-16-174 0,-3 1 18 0,0 6-6 15,-2 0-11-15,6 1 12 16,-37 35 47-16,40-32-60 0,6-1 22 16,5 1-49-16,5-3 30 0,-7 35 8 15,22-36 11-15,6 2-25 0,4-3 60 16,0 0 2-16,32-2 27 0,23 31 205 0,-18-31-192 15,4-1-11-15,4 2-37 0,3 0-1 16,53 31 79-16,-51-32-128 0,1 2-18 16,2 3-11-16,1-1-3 0,1-2 16 15,55 24 7-15,-50-29-35 16,-1-2-8-16,9-5-5 0,-1-6-1 0,76 3 2 16,-70-13-2-16,6-3 0 0,1 0 0 15,3-25-6-15,-6 25 6 0,73-59-44 16,-77 37 4-16,-6-2-30 0,-4-1-2 0,-3 2-31 15,42-24-107-15,-58 26 102 16,-1 0 6-16,-5-5 4 0,-4 2 4 0,-3-1 16 16,16-30-39-16,-28 26 82 15,-2 0 8-15,-5-3 9 0,-8 1 10 16,-2-36-8-16,-2 32 9 0,0 1 0 16,-28-4 0-16,11 3 13 0,-5 2-5 0,-27-35-1 15,16 33-8-15,0 4 12 0,-5 0-4 16,-3 2 11-16,-51-33-28 0,43 33 2 15,-4 0-21-15,0 7 21 0,-3-2-20 16,-2-1 11-16,-54-15 23 0,53 25 8 16,-5 1 1-16,1 3-12 15,-1 2 6-15,-62-3-11 0,63 9 13 0,-2 3-14 16,1 0 2-16,5 0 10 0,0 0-5 16,-59 19-4-16,61-19 5 0,-1 20 7 0,2-20 0 15,-1 31-13-15,-51 9 1 16,55-14 3-16,-1 3-2 0,-2 0 20 0,4 5 12 0,-2 5 24 15,-41 43 90-15,48-36-77 16,5 4-20-16,3-3-3 0,4 4-11 16,-24 48 22-16,33-52-40 0,2 0 8 15,2-6-11-15,2 0 27 0,6-2 6 16,-4 29 56-16,14-35-55 16,4-1-15-16,0 0-4 15,23-1-4-15,13 30 12 0,-10-36-17 0,4 0-16 16,6-2 5-16,8-4-2 0,7-2 2 0,65 4 3 0,-49-12-3 15,7-4-7-15,4-3 20 16,4-1 0-16,80-1 2 0,-83 0-34 0,3 0-5 16,-4 0 12-16,-1 0-1 0,-7-19 17 15,68 19 5-15,-72 0-22 0,-1-21 22 16,-1 7-19-16,1 14-13 0,61-38-68 16,-65 22 21-16,4-4 3 0,3-2-3 0,-4-1 12 15,2-3 3-15,59-24 7 0,-64 25 30 16,-1-1 13-16,-6 0-6 0,-9-2-10 15,33-25-38-15,-48 27 32 16,-6-3 4-16,-4-2-6 0,-4-1 18 16,-7-1 0-16,-1-31 42 0,-8 28-45 15,0-2 2-15,0 1 8 0,-30-6-14 16,-8-39 16-16,13 37-2 0,-3 2-9 16,-2 2 7-16,-1 2 9 0,-1 0 0 0,-33-28-4 15,35 34-10-15,3 3 1 16,-4 5-19-16,1 1 28 0,-32-14-4 0,30 25 21 15,-6 1-19-15,-3 2-12 16,-7 4 10-16,0 4 4 0,-59 0 15 0,48 2-18 16,-6 0-3-16,-1 0-4 0,-5 20 8 0,-77 4 10 15,71-9-8-15,-8 5 1 0,0-1 3 16,1 6-14-16,-6 1 11 0,-85 32-20 16,87-26 15-16,3 2-1 0,6-1-41 15,1 5-75-15,-47 21-417 0,76-31 122 16,8-1-159-16,11-7-208 0,7 0-247 0,12-7-162 15,11 6-572-15</inkml:trace>
  <inkml:trace contextRef="#ctx0" brushRef="#br0" timeOffset="196338.0027">27721 2331 2296 0,'0'0'57'16,"0"0"44"-16,0 0 83 0,0 0 119 16,0 0 58-16,0 0 487 0,-19 0-521 15,19 13-61-15,0-13-71 0,-17 11-5 16,17-3 148-16,0-8-206 0,0 0-1 16,-8 7-3-16,8-7 5 0,0 0 1 0,0 0 116 15,0 0-171-15,0 0-23 0,0 0-20 16,15 0-29-16,-15 0 13 0,18-24 10 15,-18-1-20-15,17 25-9 0,-5-32-17 16,2 12 17-16,15-7 3 0,-11 27 32 16,-1-17-40-16,2 17 16 0,-1-15-11 15,15 15-39-15,-19 0 20 0,2 0 20 16,-7 0-4-16,2 0 23 0,-2 25-20 16,0 16-4-16,-9-19 3 0,0 6 7 15,0 2-3-15,0 5-24 0,-23 40 20 16,-11-36-2-16,12 2 17 0,0 1-21 0,-5-3 4 15,0-1 4-15,-16 31 14 16,19-41-7-16,5-3-20 0,1-6 10 0,5 0-2 16,-5 0 3-16,9-18-41 15,5-1-37-15,2 0-47 0,2 0 5 16,0-28 5-16,0-12 25 0,0 15 80 0,28 3 23 16,-28 1 23-16,26 1 61 0,5-9 167 15,-16 21-139-15,0 8-10 0,-2 0 5 16,3 0 9-16,-2 0 7 0,16 23 41 15,-14 8-145-15,1-9-26 0,-1-2-12 16,2 1-18-16,14 22-323 16,-16-22-33-16,-1-1-142 0,3-4-96 0,-3-8-206 15,2 0-60-15,18-8-1175 0,-18 0 1281 16,0-19 226-16</inkml:trace>
  <inkml:trace contextRef="#ctx0" brushRef="#br0" timeOffset="196729.4766">28208 2311 3612 0,'0'0'203'0,"0"0"97"0,0 0 42 16,0 0-27-16,0 0 67 0,0 19-171 0,0-19-43 16,-16 15 9-16,16-15 2 0,0 22-60 15,-13 17 94-15,13-16-97 0,-8 7-53 16,8-2-21-16,-11 7 0 0,7 41 10 15,0-39-15-15,4-1 1 0,0-2-13 16,0-4-4-16,21-3 2 0,8 13-16 16,-9-26-7-16,2-7-26 0,1-5-40 15,5-2-58-15,25-19-287 0,-27 19 163 16,2-33 29-16,-4 10 42 0,-3-2 60 16,0-4 8-16,7-35 8 0,-17 25 1 15,-6 0 35-15,-5-2-18 0,0-2 98 0,0-1-17 16,-25-34 44-16,-4 44 17 15,9 5 53-15,-1 7 114 0,-1 4-49 16,-21 12 228-16,19 6-253 0,-1 21 10 16,1 0-65-16,2 3-19 0,0 7-39 15,-7 42-110-15,19-37-138 0,6 1-131 0,4 0-220 16,0-1-282-16,26 26-1320 0,-26-40 1134 16,36-3 339-16</inkml:trace>
  <inkml:trace contextRef="#ctx0" brushRef="#br0" timeOffset="197070.9484">28716 2317 3514 0,'0'0'85'0,"-17"26"73"0,17 3 312 15,0-12-261-15,-13 4-35 0,13 4-59 16,0 2-23-16,-11 37 0 0,11-29-74 15,0 1-16-15,0 1-19 0,0-2 8 16,0-2 13-16,19 21-8 0,9-32 13 16,-11-5-46-16,1-6 45 0,4-8 10 15,1-3-35-15,20 0 31 0,-22-25-37 16,1 25 14-16,-3-37 36 0,-1 13-53 0,10-27 4 16,-20 18-10-16,-5 3-7 15,-2-8 32-15,-1 2-6 0,0-3 18 16,-53-26 89-16,31 35-78 0,0 6-27 15,-5-2-38-15,-3 11 50 0,6 5 13 16,-23 5 16-16,26 5-31 0,2 0 4 16,0 0-3-16,7 34-60 0,5-9-532 0,7-25-46 15,0 30-322-15,0-14-38 0,0-4 170 16</inkml:trace>
  <inkml:trace contextRef="#ctx0" brushRef="#br0" timeOffset="197407.0795">29354 2362 2736 0,'19'-4'71'16,"-19"-1"85"-16,0 0 87 0,14-3 576 0,-14 6-397 0,15-1-32 15,-15 2-55-15,0 1 48 16,0 0 45-16,6 0 457 0,-6 0-531 16,0 0-34-16,0 21-58 31,0-21-46-31,0 40-45 0,0-17-171 0,0 2 0 0,0 8 0 0,0-1 0 0,0 2 0 16,-14 41 0-1,14-34 0-15,0-12 0 16,0 4 0-16,0-3 0 0,0-4 0 0,0 11-309 0,0-23-90 0,0-10-288 0,20 4-175 15,-20-5-232-15,17-3-1413 0,-17 0 1417 16,17-29 350-16</inkml:trace>
  <inkml:trace contextRef="#ctx0" brushRef="#br0" timeOffset="197662.5759">29605 2230 4532 0,'0'-3'134'0,"0"3"57"16,0 0 148-16,0 0 162 0,0 0 514 16,0 17-565-16,0-17-56 0,0 32-122 15,0-11-55-15,23 35-71 0,-10-20-146 16,-13 3 0-16,14 0 0 0,-14 4 0 16,0-3 0-16,11 39 0 0,-11-43 0 15,10-5 0-15,-5 1 0 0,-5-8 0 16,9 13-435-16,-4-26 9 0,2-1-255 0,-3-4-4 15,0-4-288-15,-4-2-94 16,0 0-1253-16,0-22 1507 0,0 22 258 0</inkml:trace>
  <inkml:trace contextRef="#ctx0" brushRef="#br0" timeOffset="197903.7316">29245 2283 4845 0,'0'0'243'16,"0"15"57"-16,0-15 175 0,27 15 37 15,-9-15 75-15,10 10-69 0,49-10 68 16,-27 0-480-16,7 0-87 0,4 0-19 16,2 0-8-16,55 0-328 0,-70 0 39 15,-2-21-140-15,-12 21-64 0,-8 0-57 16,-13 0-85-16,-7 0-902 0,-6 0 576 0,-21 0-52 15,21 0 205-15,-36 26 158 0</inkml:trace>
  <inkml:trace contextRef="#ctx0" brushRef="#br0" timeOffset="198387.3742">30286 2144 3256 0,'0'-2'83'0,"0"-5"470"16,0 1-151-16,0 1-9 0,0 2-102 0,0 0-43 16,0-2 343-16,0 5-277 15,0 0 15-15,0 0-72 0,0 25-10 0,0-25 12 16,0 58 124-16,0-27-203 0,0 2-21 15,0 2-27-15,-21 4-56 16,21 47-38-16,0-42-38 0,-11 2 0 16,11-1 0-16,0-2 0 0,0 0 0 15,29 29 0-15,-29-40 0 0,28-6 0 0,-9-1 0 16,3-5 0-16,22 8-9 16,-21-18-95-16,-2-4-94 0,-4 1-98 15,-1-3-107-15,-6-4-79 0,6 0-663 0,-11 0 372 0,-3 0-42 16,-2-20-110-16,2 20-180 15,-2-23-406-15</inkml:trace>
  <inkml:trace contextRef="#ctx0" brushRef="#br0" timeOffset="198620.5476">30106 2498 4942 0,'0'20'180'16,"0"-20"136"-16,27 0 182 0,-9 0 28 15,31 14 359-15,-17-14-653 0,9 0-104 16,3 0-93-16,1 0-189 0,0 0-244 16,42 0-1176-16,-50-22 407 0,-4 22-278 0,-8 0 178 15,-9 0 245-15</inkml:trace>
  <inkml:trace contextRef="#ctx0" brushRef="#br0" timeOffset="199409.0481">32474 2138 1632 0,'0'0'103'16,"0"0"89"-16,0 0 73 0,19-15 514 16,-19 15-345-16,13 0 98 0,-13 0-20 15,0 0 17-15,13 0 53 0,0 0 529 0,-6 0-565 16,0 0-114-16,1 0-165 0,2 0-72 16,10 28-115-16,-8-28-80 0,-2 35 0 15,0-12 0-15,0 5 0 16,-1 3 0-16,5 47 0 0,-10-39 0 0,1 0 0 15,0-3 0-15,-3 0 0 0,4-10 0 16,-2-1 0-16,3-11 0 0,7 3 0 16,-4-14 0-16,3-3 0 0,-1 0 0 15,5-29 0-15,0 7 0 0,0-5 0 16,16-41 0-16,-17 25 0 0,-5-1 0 16,-1-2 0-16,-7 0 0 0,-2 8 0 15,-1 1 0-15,0-14 0 0,0 35 0 16,-18 8 0-16,18 8 0 0,0 0-174 0,-15 0-916 15,15 0 183-15,0 27-277 16,0-27-295-16,0 22 115 0,0-10 223 0</inkml:trace>
  <inkml:trace contextRef="#ctx0" brushRef="#br0" timeOffset="199661.0472">33056 1763 3731 0,'-15'0'115'16,"15"0"148"-16,0 19 437 0,0-19-424 0,0 24-83 15,22-4-63-15,7 33 229 16,11 12-56-16,-17-24-203 0,21 52-1 16,-8 22 75-16,-22-54-106 15,3 65-13-15,-17 2-98 16,0-72-29-16,-21-1-132 0,-15 42-542 15,11-58 142-15,-4-3-170 16,-4-4-109-16,-43 21-1203 0,35-34 1429 0</inkml:trace>
  <inkml:trace contextRef="#ctx0" brushRef="#br0" timeOffset="200020.9875">32437 1905 2073 0,'0'-7'87'15,"0"2"140"-15,-20 3 768 0,3 2-356 16,17 22-48-16,-19-1 27 0,7 9-64 0,0 9 5 16,-9 64 370-1,12-38-629-15,1 10-130 0,2 6-71 0,6 4-64 16,0 79-214-16,29-87-140 0,-8-2-308 15,7-8-349-15,5-10-427 0,8-9-261 0</inkml:trace>
  <inkml:trace contextRef="#ctx0" brushRef="#br0" timeOffset="773916.9679">19337 7686 2325 0,'0'0'136'16,"0"0"81"-16,-18 0 99 0,18 0 25 15,-18 0 400-15,18 0-420 0,-17 17-67 16,17-17-84-16,-16 17-37 0,5-17-78 0,0 34 32 16,7-19-81-16,1 1 9 0,3 2-32 15,0-1-13-15,0 2 36 0,27 17 5 16,-27-21 57-16,33 1-77 15,-10-4 24-15,2 1-20 0,31 14-5 0,-25-14 18 16,3-1 15-16,-2 3-23 0,-2 0-6 16,-4 3-3-16,8 15 37 15,-22-16 15-15,-7 3 38 0,-5 3 17 16,0-2 5-16,-52 28 86 0,25-24-105 0,-3 1-21 16,-6 1-4-16,-4-1-21 0,-2-4-21 15,-35 14-23-15,39-26-42 0,2 0-77 16,4-8-83-16,2-2-68 0,-19-24-712 15,27 24 264-15,3-34-262 0,5 10 34 16,4-4 144-16,7-4 242 0</inkml:trace>
  <inkml:trace contextRef="#ctx0" brushRef="#br0" timeOffset="774112.9795">19168 7636 3121 0,'0'0'292'0,"0"0"-23"15,0 0 63-15,29 0-99 0,-11 0-36 16,8 0-91-16,47 0-34 0,-27-26-159 16,10 26-140-16,5-24-203 0,-2 24-234 15,4-21-272-15,47 9-708 16</inkml:trace>
  <inkml:trace contextRef="#ctx0" brushRef="#br0" timeOffset="774527.1362">20452 7726 2819 0,'0'0'25'16,"0"0"36"-16,0 0 56 0,-20 0 68 15,20 0 32-15,-43 0 306 0,26 0-277 0,3 0-32 16,-6 19-87-16,2-19-32 16,-13 25-73-16,19 0-33 0,3-10-12 15,-2-1-14-15,11-2-33 16,0 2-33-16,0 14-142 0,27-19 154 0,-9 3 22 15,1-4 7-15,10 1 30 0,26 3-26 16,-25-6 63 0,-1 3 2-16,1-4 5 0,-3 0 10 0,-5 3-36 0,11 8 115 15,-25-5-4-15,-8 1 15 0,0 1 7 0,0 2-12 16,-33 1-44 0,-18 23 121-16,17-18-132 0,-2-1 33 0,-1-3-64 0,-3 2-16 15,-37 13-43-15,44-19-42 16,3-2-118-16,4-2-174 15,6-3-192-15,6-5-220 0,7-1-942 0,7 0 1102 0</inkml:trace>
  <inkml:trace contextRef="#ctx0" brushRef="#br0" timeOffset="774858.7679">20780 7865 4175 0,'0'13'36'0,"-12"-1"7"16,12-12 26-16,0 0-42 0,0 0-34 0,46 0-252 15,-24 0 16-15,3 0-98 16,4 0-69-16,1-25-109 0,1 25-68 16,21-19-429-16,-30 0 717 0,-4 19 174 15,-5-20 101-15,-3 8 47 0,-10 1 55 0,0-10 288 16,0 8-80-16,-32 4 47 0,14 0 5 15,-4 2 23-15,-30 0 350 16,25 7-326-16,-2 0 34 0,0 0 9 0,6 22-47 16,2-22-38-16,-6 60 63 0,19-33-240 0,8 2-69 15,0 2-34-15,0 7-29 16,35-2-91-16,11 35-328 0,-15-38-37 0,4-3-229 16,4-3-167-1,-1-6-240-15,38 4-666 0</inkml:trace>
  <inkml:trace contextRef="#ctx0" brushRef="#br0" timeOffset="775163.1715">21319 7918 4985 0,'0'0'106'0,"0"0"30"16,0 0 64-16,0 0 420 0,0 0-311 15,0 25-46-15,0-25-131 0,0 23-63 16,19 10-86-16,-3-17-64 0,-16 1-102 0,18-4-86 15,-18-2-20-15,21-2 5 0,3 4-115 16,-13-13 177-16,2 0-52 0,0 0-43 16,0-27-2-16,13-14-120 0,-14 16 360 15,0-3 35-15,-3 2 36 0,4-1 95 16,-3 1 73-16,11-16 362 0,-11 26-257 16,1 3-60-16,-1 8-52 0,-2 5 25 15,1 0 55-15,5 25 230 0,-10-6-301 16,0 3-84-16,-1 3-124 0,0 0-83 15,1 31-429-15,-2-34 13 0,1 4-199 16,2-3-157-16,0-3-206 0,5-7 191 16</inkml:trace>
  <inkml:trace contextRef="#ctx0" brushRef="#br0" timeOffset="775792.0742">22221 7778 2798 0,'0'-15'427'16,"0"8"48"-16,0 0 108 0,0 2-54 15,0-3 37-15,0 4 372 16,0 1-526-16,0 3-95 0,0 0-80 0,0 0 1 16,0 0-13-16,-17 25 117 0,17-25-258 15,0 30-64-15,-13-11-20 0,13 6 0 16,0 32 0-16,0-28-49 0,0 2-41 16,29-2-88-16,-11-1-59 0,3-5-7 15,30 13-307-15,-22-22 213 0,0-8-5 16,1-2 5-16,-1-4-23 0,22 0-301 0,-28-25 293 15,-5 25 10-15,-3-28 78 0,-3 13 73 16,-4-4 126-16,-1-15 166 16,-6 19 68-16,-1 0 64 0,0 4 33 0,0 2 53 15,0 9-33-15,-19-7 194 0,19 7-272 16,0 0 22-16,0 0 4 0,0 29 17 16,0 2 96-16,0-10-229 0,0 0-48 15,18 2-10-15,-18 3-35 16,21-3-24-16,6 18-72 0,-9-24-20 0,3-3-40 15,2-2-96-15,2-9-2 0,27 1-197 16,-25-4 309-16,-2 0-85 0,-3-19-19 16,-2 19-32-16,-1-35 11 0,7-12-13 15,-18 18 249-15,-4-5 44 0,-1 3 43 16,-3-3 62-16,0-24 227 16,0 36-131-16,0 1-45 0,0 6-19 0,-18 2 17 15,18 5-34-15,0-1 120 0,0 7-189 16,0 2-38-16,0 0-43 0,0 0-40 0,0 0-75 15,23 0-463-15,-6 0-26 0,-17 17-147 16,27-17-208-16,-8 0-87 0,25 0-263 16</inkml:trace>
  <inkml:trace contextRef="#ctx0" brushRef="#br0" timeOffset="776082.1091">23341 6979 3473 0,'0'-12'236'16,"0"-6"591"-16,0 12-253 0,0 3-98 16,0 3-5-16,0 0 14 0,0 19 305 15,0 10-530-15,0-6-39 0,0 6-57 16,0 5-46-16,0 7-49 0,0 54-42 0,0-40-27 16,-18 9-7-16,18 3 7 0,0 2 0 15,0 68 7-15,0-71-7 0,28-2 0 16,-8-6 0-16,7-15-30 15,6 2-33-15,34 27-170 0,-28-44 60 0,1-8-51 16,-1-5-70-16,1-8-147 0,33 1-563 16,-41-8 466-16,1-20-84 0,-5 20-29 15,-4-30-145-15,-3 9-103 0,7-22-546 16,-20 19 964-16</inkml:trace>
  <inkml:trace contextRef="#ctx0" brushRef="#br0" timeOffset="776272.0188">22863 7510 4773 0,'31'15'54'0,"11"-15"64"16,11 19 90-16,9-19 96 0,92 16 247 16,-72 1-536-16,3-17-269 0,-2 10-488 15,-8-10-435-15,-12 5-239 0</inkml:trace>
  <inkml:trace contextRef="#ctx0" brushRef="#br0" timeOffset="776859.9401">18412 7915 2505 0,'-5'-7'162'16,"1"2"181"-16,0 1 174 0,0 2 130 15,-1-3 312-15,2 5-575 16,1 0 5-16,-2 0 30 0,0 0 36 0,2 26-34 15,1 8 257-15,1-7-474 0,0 4-104 16,0 3-92-16,0 3-8 0,23 47 0 16,-3-45 0-16,-20 2 0 0,18-3 0 15,-18-1-71-15,16-6-100 0,-7 20-465 0,-9-29 179 16,0-3-97-16,0-4-66 0,0-3-241 16,-22 3-1031-16,22-15 852 15,-21 0 214-15,21 0 238 0</inkml:trace>
  <inkml:trace contextRef="#ctx0" brushRef="#br0" timeOffset="777028.8775">18160 8129 4862 0,'0'0'259'15,"21"0"218"-15,-21 28 126 16,36-28 4-16,-6 32-71 0,51-2 11 0,-28-30-497 16,4 23-211-16,10-23-236 0,2 11-344 15,64-11-1741-15,-72 0 883 0,-3 0 332 16</inkml:trace>
  <inkml:trace contextRef="#ctx0" brushRef="#br0" timeOffset="777687.7625">15228 8961 3950 0,'-59'12'123'16,"5"-2"59"-16,7 0 78 0,6-1 48 15,-16-1 97-15,33-2-229 16,11-3-11-16,12 2 56 0,1-5-11 15,41 0-69-15,61 0-14 0,-26 0-136 0,21 0-10 16,20-23 25-16,22 23 72 0,192-19 284 16,-148-2-98-16,14 21 10 0,1-17-69 15,-8 8-65-15,-15-2-92 0,99-3-114 0,-171 7 30 16,-29 3 14-16,-30-3 23 16,-26 4 24-16,-46-1 111 0,-18 3-21 0,-18 0 10 15,-24 1-30-15,-18 0 2 0,-26 0-45 16,-181 0-8-16,132 18-39 0,-11-18-2 15,-4 22-3-15,2-6 0 0,-153 18 0 16,206-17 0-16,18-2 0 0,29-1 0 16,27-1-23-16,36-4-43 0,67-1-236 15,23-8 81-15,26 0-4 16,30 0 23-16,26-23 68 0,202-5 101 0,-157 11 167 16,9 2 72-16,-3-1 39 0,-12 1-23 15,-16 2-78-15,80 3-51 0,-157-2-51 16,-36 12 2-16,-33 0-1 0,-18 0-10 15,-134 23-33-15,38-23 0 0,-32 30-163 0,-28-12-175 16,-21 1-271-16,-20 2-239 16,-218 17-1438-16,204-19 924 0,7 0 162 0,18-1 439 15</inkml:trace>
  <inkml:trace contextRef="#ctx0" brushRef="#br0" timeOffset="790496.4762">15954 7793 637 0,'0'-1'19'0,"-16"-1"243"16,16-3-50-16,-8 4 48 0,8 0-20 15,0 0-2-15,0-3-8 0,0 0 233 0,0 3-220 16,0-2 31-16,0 1 46 16,0 0 61-16,0 1 38 0,0-1 309 0,0 2-457 15,0 0-75-15,13 0 47 0,-13 0 60 16,12 0 362-16,-5 21-382 0,4-21-65 15,2 26-20-15,3-9 8 0,4 6-8 16,43 46 147-16,-25-26-250 0,10 8-51 16,4 3-44-16,8 3 0 15,62 59 0-15,-66-64 0 0,1-2-24 0,-4-4-73 16,-8-8-91-16,-9-3-96 0,16 11-582 16,-33-29 284-16,-8-6-158 0,-3-3-215 15,-6-6-195-15,-2-2-1068 0,0-26 1549 16</inkml:trace>
  <inkml:trace contextRef="#ctx0" brushRef="#br0" timeOffset="790781.9162">16521 7631 2821 0,'0'-8'67'0,"0"1"78"0,-15 1 95 16,15-2 411-16,0 8-320 0,-14-3-19 16,14 3-61-16,0 0-8 0,-11 0-42 15,-3 43 271-15,3-18-194 16,-1 12 37-16,-6 12-69 0,-3 12-55 16,-34 89-31-16,23-64-147 0,-7 7-13 15,-1-1-52-15,-1-4-121 0,1-1-162 16,-33 60-635-16,44-86 188 0,7-10-119 0,13-10-285 15,9-7 31-15,0-10 374 16</inkml:trace>
  <inkml:trace contextRef="#ctx0" brushRef="#br0" timeOffset="791946.8444">21500 9861 2139 0,'0'0'84'0,"0"0"76"0,0 0 378 15,0 0-209-15,0 0 53 0,0 0 18 16,0 0 31-16,0 0-70 0,-19 0 148 16,19 17-276-16,-22-17 19 0,22 20-10 15,-22-4 5-15,-2 21 8 16,11-15-187-16,-2-1-36 0,3 3-12 0,1-2 8 16,2-2-31-16,-2 6 18 0,6-17-7 15,5-3 29-15,0-4-31 0,0-2-40 16,26-31-162-16,-26 9 40 15,22-5-12-15,-3-5-18 0,-1-8-29 0,-1 2 13 16,17-43-112-16,-19 38 218 0,-1 6 42 16,-2 0 16-16,-4 5 24 0,3-17-22 0,-11 32 55 15,6 3-4-15,-6 4 69 16,3 6-32-16,-3 4 43 0,1 18 125 0,1-18-93 16,3 34-14-16,1-11-2 0,5 2-4 15,21 30 48-15,-11-28-94 0,5 0-49 16,5-2-9-16,3-2-17 0,2-1-28 0,41 12-97 15,-39-21 36-15,-3-4-16 16,-3-1-2-16,-8-1 16 0,10-2-41 47,-31-4 96-47,-3 1-13 16,0-2-8-16,-37 0-3 0,8 0 21 0,-46 0-20 15,27-21 68-15,0 21 5 0,-4 0 9 16,-1 0-9-16,-38-15 18 0,51 15-9 0,4 0-23 15,9 0 14-15,5 0-13 0,9 0 27 0,7 0-6 16,6 0-42-16,28 0-40 0,-2 0-63 0,4 0-59 0,6 0-63 0,43-25-353 16,-38 6 371-16,0 19 75 0,-3-18 72 0,-6 18 46 0,17-14 29 15,-34 6 49-15,-4 8 49 0,-5 0 74 0,-6 0 49 16,0 0 65-16,-23 0 299 0,23 0-308 16,-26 0-35-16,26 25-37 0,-30-25-28 15,1 34 179-15,5 2-45 16,5 10-69-16,19-17-137 0,-13 7-11 15,13 6-14 1,-7 10 35-16,7 8-4 0,-4 79 67 0,4-55-141 16,0 4-3-16,0 8-6 0,0 8 20 15,20 112 86-15,-4-100-47 0,-16 7-14 0,20 8-29 0,-20 7 12 16,21 3-16-16,6 143 0 0,-15-138-26 16,-2 5 10-16,3 6-5 15,2-1 0-15,8 151-7 0,-10-153 2 0,-3 7 9 16,3-3-9-16,-1-2-6 0,-3-7-10 15,6 127-54-15,-6-145 17 16,-3-14-30-16,-2-6-91 16,1-13-115-16,-1 64-437 0,-4-99 267 0,0-8-227 15,0-11-138-15,-25-13-261 0,25-14-15 16</inkml:trace>
  <inkml:trace contextRef="#ctx0" brushRef="#br0" timeOffset="792695.4013">21647 12792 2193 0,'-24'0'202'0,"10"0"10"15,-2 0 83-15,3 0 38 0,0 0 59 16,-12 0 425-16,14 0-485 15,4 0-88-15,2 16-65 0,0-16-7 0,4 0-16 16,1 0 178-16,0 0-194 0,26 0 5 16,-26 0-26-16,36 0-10 0,24-19 62 15,-23 19-110-15,8-14-19 0,7 14-5 16,7 0 2-16,12-11-8 0,93 2 98 16,-68 9-68-16,13-9 8 0,13 2-40 15,11-1-5-15,159-5-11 0,-137 7-12 0,16 1 4 16,12-2 4-16,9-5-11 0,3 4-2 15,214-16-13-15,-191 9 17 0,8-1 1 16,4-4 1-16,0 0 0 0,227-15-16 16,-236 18 14-16,7-2-10 0,-5 2 3 15,-9 0 12 1,-6 0-19-16,172-12-90 0,-202 14 44 0,-15 1-26 31,-12 0 20-15,-21 6-20-16,85-14-124 0,-133 12 111 0,-8 3-10 15,-17 2 38-15,-17 0 7 0,-13 1 30 0,0-5-9 0,-27 6 42 0,0 1 3 0,-25-1-5 16,25 0 22-16,-52 0-106 0,34 3-39 0,-4 0-75 16,4 0-106-16,1 0-183 0,-5 0-182 15,-17 0-884-15,20 0 732 0,4 0 117 0,-1 0 156 16</inkml:trace>
  <inkml:trace contextRef="#ctx0" brushRef="#br0" timeOffset="793044.565">27782 12168 1196 0,'-5'0'107'0,"1"0"101"0,4-10 62 16,-2 10 73-16,2 0 188 0,0 0-285 15,0 0 38-15,0 0 58 0,0 0 32 16,24 0 321-16,-24 18-440 16,28-18-79-16,-9 16-46 0,2-16-13 15,4 13-53-15,34 0 40 0,-30-4-93 0,2-9 3 16,-1 10-6-16,-4-10-18 16,19 7 21-16,-30-1-18 0,-3-5 11 15,-5 2-1-15,-7 2 6 0,0 2 13 0,-39 15 63 16,15-10-45-1,-4 4 3-15,-6 3-37 0,-7 2 6 0,1 3-51 16,-37 25-320-16,43-23-221 0,9-2-255 16,7-2-333-16,11-1-16 0</inkml:trace>
  <inkml:trace contextRef="#ctx0" brushRef="#br0" timeOffset="793932.1439">21105 12777 887 0,'-4'0'71'0,"0"0"47"0,1 0 285 16,3 0-198-16,0 0 11 16,0-22-9-16,0 22 26 0,0 0-5 15,0-14 228-15,0 14-201 0,0-12-14 16,0 12 17-16,0 0 30 0,0 0 274 16,0 0-325-16,0 0-33 0,0 0-75 15,0 0 6-15,0 0-14 0,0 0 79 16,0 0-86-16,0 0 2 0,0 0 15 0,0 18-12 15,0 14 7-15,-21-13-109 16,21 4-1-16,0 1-6 0,0-2-21 0,0 0 21 16,0 14-12-16,24-22 14 0,-24-6-48 15,32-8-35-15,-11 0-44 0,30 0-233 16,-24-30 166-16,-1 11 40 16,0-5 5-16,-2-3 85 0,-5-2 16 0,9-34 19 15,-22 33 19-15,-6 0-18 16,0 1 6-16,-22 3 28 0,-19-12 52 15,17 26-8-15,-4 3-28 0,-2 4 5 0,-2 5-20 16,4 0 4-16,-19 29-53 0,27-29-125 0,4 29-317 16,7-12-300-16,9-3-351 0,25 1-971 15</inkml:trace>
  <inkml:trace contextRef="#ctx0" brushRef="#br0" timeOffset="798728.7544">18811 6749 372 0,'-14'22'8'0,"5"-22"-18"0,2 20-32 16,7-11-51-16,0 1-8 0</inkml:trace>
  <inkml:trace contextRef="#ctx0" brushRef="#br0" timeOffset="799863.4808">18961 6849 573 0,'18'0'8'0,"1"0"4"16,14 0-2-16,-18 0 39 0,0 0 34 0,-4 0 50 0,0 0 22 15,4 0 160-15,-9 0-150 0,0 0-37 16,-3 0-34-16,-1 0 21 0,-1-20-4 16,0 20 111-16,-1-24-133 0,0 24-13 15,0-14-10-15,-19 14 25 0,19 0-15 16,-25 0 82-16,-10 0-75 0,12 19-6 15,-3-2-15-15,-8 8-11 0,-44 41 16 16,30-25-6-16,-3 14 43 0,-6 5 51 16,-5 8 62-16,-3 10 52 0,-59 90 316 15,67-71-353-15,3 9-48 0,2 6-79 16,16 6-34-16,8 9-29 0,9 133-46 16,19-123 11-16,0-2-2 0,49-9 9 15,-6-8-19-15,67 72-88 0,-43-118 42 0,9-11-18 16,6-21 2-16,6-14 19 15,1-17-60-15,84-9-97 0,-83-41 72 16,-3 3 33-16,-5-11-10 0,-3-6-33 0,66-87-256 16,-80 63 163-16,-3-11-15 0,-7-3 24 15,-11-6 4-15,-6-5 48 0,8-108 4 16,-38 100 155-16,-8-4 17 0,0-3-8 16,-37-5 13-16,-1-4-2 0,-68-123 36 15,40 122-18-15,-9 8-7 16,-4 10 28-16,-6 12 33 0,-76-46 210 0,82 101-98 0,1 15 12 15,-1 18 2-15,6 11 22 16,-3 30 7-16,-72 50 210 0,74-26-238 0,3 18-24 16,1 11-51-16,6 9-23 15,6 9-7-15,-36 117-57 0,57-94-11 16,10 6-28-16,9 1 9 0,10 1-41 16,8 135-270-16,42-139 34 0,-9-2-101 0,10-5-17 15,12-10-22-15,10-14 63 16,83 63-103-16,-65-100 278 0,6-14 5 0,1-15 13 15,5-18-9-15,-1-13 34 0,95-49 92 16,-94 5 133-16,2-11 74 0,0-15-13 16,0-10-19-16,73-87-55 0,-100 77-121 15,-7-1-47-15,-15-2 15 0,-13 0-14 0,-13-2 37 16,-10-101 11-16,-12 92 29 16,-27-5-11-16,-4-5 24 15,-11-7 13-15,-12 3 26 0,-86-117 72 16,58 127-60-16,-7 10-28 0,-1 17 12 0,-3 17 15 15,-87-4 124-15,96 63-72 0,-3 5 39 0,2 30 39 16,1 8 55-16,0 15 41 16,-63 89 321-16,78-50-400 0,8 11-49 15,11 10-101-15,6 16 2 0,-4 134 27 0,39-130-72 16,9 9-69-16,0-5-162 0,45-5-149 16,-5-5-110-16,71 92-409 0,-44-124 594 15,8-11 95-15,8-20 83 0,4-14 47 16,2-15 37-16,91-12-19 0,-86-23 50 15,-3-35 56-15,1-9 43 0,-5-11 23 16,73-94 31 0,-92 63-116-16,-5-11-68 0,-13-5-8 15,-10-6-39-15,-14-2 12 0,-9-116-20 0,-17 105 51 0,-32-5-9 16,-5-6 3 0,-14 1 19-16,-15 4-16 15,-104-106-129-15,73 132 101 0,-6 19 94 0,0 23 88 0,-3 24 36 0,-94 24 199 16,109 46-161-16,-1 10 32 0,3 21 33 0,5 13 15 0,7 14-19 15,-43 125 190-15,74-96-255 0,17 11 8 16,14 8-42-16,15 3-58 0,0 1-63 16,92 142-326-16,-38-144-53 0,12-7-137 15,7-11-2-15,10-16 65 16,93 61-5-16,-86-112 361 0,4-14 29 0,0-21 21 16,1-23 10-16,0 0 17 15,82-113 76-15,-91 45-28 0,-4-17-9 0,-10-14-34 16,-8-10 0-16,-14-9-47 0,11-127-42 15,-50 115 36-15,-11-1 18 0,-34-6 9 16,-12-2 3-16,-91-132-42 0,48 150-25 16,-14 8-5-16,-7 19 76 15,-8 26 109-15,-2 28 112 16,-115 30 388-16,121 69-285 0,5 8-31 0,7 23-85 0,8 16-64 16,12 13-104-16,-39 148-277 0,82-124-114 0,13 0-288 15,17-4-215-15,9-10 4 0</inkml:trace>
  <inkml:trace contextRef="#ctx0" brushRef="#br0" timeOffset="807289.8421">14912 8207 1057 0,'-9'0'66'0,"9"0"56"0,-8 0 51 16,8 0 45-16,-6 0 182 0,0 0-209 0,4 0 20 15,2 0 21-15,-2 0 52 0,2 0 52 16,0 0 381-16,0 0-381 0,0 0-54 15,29 0-32-15,-29 0-69 0,25 0-43 16,18 0 25-16,-19 0-92 0,3 0-18 16,2 0 10-16,5 0-19 0,45 19 10 15,-39-19-52-15,-1 0 0 16,1 0-13-16,3 14 7 0,34-14 21 0,-47 0-1 16,-3 0-21-16,-2 8-24 0,-6-8 3 15,-4 0 1-15,-6 0-53 0,-9 5 14 16,0-5-55-16,-35 3-13 15,15-3-107-15,-4 1-138 0,-30-1-681 0,27 0 456 16,9 3-122-16,3-3 33 0,15 0 13 16</inkml:trace>
  <inkml:trace contextRef="#ctx0" brushRef="#br0" timeOffset="812874.3954">21787 13923 671 0,'0'0'15'0,"0"0"25"15,0 0 191-15,0 0-42 0,0 0 46 16,0 0 9-16,0 0-24 0,0 0-8 16,0 0 151-16,0 0-193 0,0 0-10 0,0 0 8 15,0 0 5-15,0 0 235 0,0 0-200 16,0 0 17-16,0 0-18 0,-17 0 6 16,17 0-15-16,0 0 184 0,0 0-226 15,0 0-26-15,-10 0-41 16,10 0 27-16,0 0 91 0,0 0-76 0,0 0-38 15,0 0-16-15,28 0-2 32,-11 0-29-32,29 0 4 0,-19 0-30 15,3 0-25-15,0 0 17 0,-2 0-20 0,22 0 11 0,-30 0 5 0,-5 0-4 0,-1 0-7 16,-8 0 0-16,-3 0-6 0,-3 0-63 16,-24 0-90-16,5 0-141 0,-5 0-294 15,-3 0-210-15,-5 0-254 0,-21 0-1012 16,26 0 1426-16</inkml:trace>
  <inkml:trace contextRef="#ctx0" brushRef="#br0" timeOffset="814136.5681">21162 13946 1073 0,'0'0'139'15,"0"0"43"-15,0 0 86 0,0 0-13 0,0-13 20 16,0 13 239-16,16 0-215 0,-16 0 19 16,0 0 27-16,0 0 39 0,0 0-10 15,0 0 220-15,0 0-401 0,0 0-36 16,0 0-11-16,0 0 27 0,16 0 32 15,4 0 236-15,-7 18-244 0,5-18-13 16,2 21-13-16,1-9 36 0,28 20 181 16,-22-11-213-16,-1-1-27 0,3 2-43 15,-3-1-27-15,26 21-44 0,-30-20-36 16,-1 4 9-16,-2-9-6 0,-1 2-30 16,-4-2-65-16,6 7-335 0,-15-16 106 15,2-4-98-15,-7-4-80 0,0 0-237 0,0 0-1192 16,-19-21 799-16,19 21 101 0,-20-17 318 15</inkml:trace>
  <inkml:trace contextRef="#ctx0" brushRef="#br0" timeOffset="814429.9261">21432 13822 1884 0,'-8'-1'163'0,"5"1"27"0,-1 0 79 15,0 0 45-15,1 0 78 16,-7 0 406-16,6 20-413 0,-3-20-48 0,1 19-42 16,-1-4 25-16,0 8-22 0,-11 34 283 15,7-21-298-15,-3 11-40 0,-4-1-82 16,-3 4-52-16,-19 55-66 0,16-60-53 15,0 1-86-15,5-6-143 0,1-12-174 16,4-1-241-16,-6 7-1429 0,12-27 753 16,6-5 233-16,1-2 391 0</inkml:trace>
  <inkml:trace contextRef="#ctx0" brushRef="#br0" timeOffset="816206.9548">22340 14007 932 0,'0'-10'125'0,"0"5"-42"0,0 0 44 16,0-2-18-16,0 2 38 0,0 1 31 15,0-2 151-15,0 4-163 0,0 2 6 16,0 0 4-16,0-1 26 0,0 0 279 16,0 1-139-16,0 0 49 0,0 0 7 15,0 0-30-15,21 0-65 0,-5 0 79 16,-16 0-253-16,17 0-42 0,-17 0-16 15,15 0-31-15,-4 0-17 0,9 0-2 16,-9 0-31-16,-1 0-66 0,1 0-76 16,2 0-68-16,16 0-648 0,-14 0 263 15,4 0-40-15,1 0-34 0,3 0 9 16,1 0 79-16,30 0-339 0</inkml:trace>
  <inkml:trace contextRef="#ctx0" brushRef="#br0" timeOffset="816395.6214">23137 13940 1813 0,'24'0'54'0,"-4"0"37"0,-5 0 49 0,13 0 207 16,-16 0-195-16,-1 0-22 0,-2 0-23 15,1 0-24-15,3 0-28 0,13 0-64 16,-11 0-62-16,1 0-45 0,2 0-82 16,3 0-123-16,26-17-595 0,-24 17 380 15,6 0 134-15,-1-15 171 0</inkml:trace>
  <inkml:trace contextRef="#ctx0" brushRef="#br0" timeOffset="816573.0326">23961 13896 3509 0,'17'-16'6'0,"-1"16"2"0,1 0 16 16,0-15 33-16,-3 15 30 0,12-15 170 16,-11 15-146-16,2-11-32 0,2 11-67 15,1-13-151-15,0 8-119 0,22-7-469 16,-19 8 370-16,3-2-90 0,1 0-64 15,0 2-14-15,34-4-357 0</inkml:trace>
  <inkml:trace contextRef="#ctx0" brushRef="#br0" timeOffset="816743.9352">24712 13772 2660 0,'22'0'45'16,"0"0"8"-16,-3 0 2 0,21 0 21 15,-24 0-65-15,-2 0-4 0,3 0-3 16,-3-13-4-16,2 13-2 0,15 0-135 15,-14-12-65-15,0 12-225 0,0-7-105 16,1 0-110-16</inkml:trace>
  <inkml:trace contextRef="#ctx0" brushRef="#br0" timeOffset="816934.0858">25699 13672 3636 0,'13'0'-6'0,"0"0"5"0,2 0-14 15,-2 0-25-15,0 0-29 16,5 0-108-16,-8 0 100 0,1 0-34 0,-1 0-93 16,4-14-205-16,-1 14-205 0,24 0-675 15,-15 0 887-15</inkml:trace>
  <inkml:trace contextRef="#ctx0" brushRef="#br0" timeOffset="817106.9468">26662 13684 4584 0,'34'7'-53'16,"-18"-7"-27"-16,-5 0-19 0,1 0-9 15,1 0-23-15,-1 0 10 0,7-16-129 16,-7 16 64-16,1 0-114 0,3-15-195 16,0 15-213-16,4 0-87 0,31-9-277 0</inkml:trace>
  <inkml:trace contextRef="#ctx0" brushRef="#br0" timeOffset="817132.9303">27510 13584 3887 0,'22'-5'35'0,"-5"-1"19"15,0-1 130-15,-11 0-123 0,-5 6-16 16,1-1-134-16,-2 2-220 0,2-2-1186 16,-2 2 519-16,0 0 222 0</inkml:trace>
  <inkml:trace contextRef="#ctx0" brushRef="#br0" timeOffset="823355.3603">21977 13902 960 0,'0'2'55'0,"0"0"27"16,-18 1 72-16,18-3 67 0,0 3 23 16,0-1 304-16,0-2-307 15,0 0 22-15,0 0 14 0,0 0 62 0,0 0 20 16,18 0 420-16,-18 0-456 0,14 0-46 15,-14-14-85-15,0 14-3 0,14 0 176 16,-14 0-174-16,0-12-11 0,6 12-20 16,-6-11-16-16,5 5-29 0,4-22 66 15,-6 10-101-15,2-6-4 0,1-5-4 16,0-3 17-16,7-46 61 0,-6 36-103 16,-1-7-15-16,-2-4-1 0,-2-3-25 0,-2-2 13 15,0-63-20-15,0 60 3 0,0-3 9 16,0 3 1-16,0 3 6 15,0-56 35-15,0 63-47 0,0-2 10 16,0 1-28-16,18 2 10 0,-18 2 13 16,43-45-25-16,-22 48 10 0,-1 1-4 0,3 1-6 15,0 4-17-15,28-38-44 0,-24 41 44 16,-1 0 7-16,1 0 12 16,2 3 8-16,0-1-1 0,26-24 3 15,-30 33-5-15,-2 4 0 0,-4 7 15 16,-1 4-12-16,12-4-12 0,-18 11 11 0,1 3-1 15,-1 0 14-15,5 0 8 0,-1 25-21 16,22-7 7-16,-20-18 22 0,5 16-20 16,-1-16 9-16,-1 16-4 0,18 3-7 15,-21-8 15-15,-2 6 6 0,0 6 10 16,0 1-11-16,-3 5-6 0,18 42-1 16,-13-28-7-16,-1 3-7 0,2 10-13 0,3 2 28 15,23 75 5-15,-22-63-11 0,1 9-20 16,1 0 12-16,-1 4-8 0,0 0-10 15,22 82 19-15,-28-82-12 0,1 0 14 16,-3-1-16-16,-2-2 12 0,12 69 24 16,-14-82-18-1,1 3-1-15,1-4-3 0,-1-5-14 0,3-1-1 0,21 55 5 16,-18-59 10-16,5-2 1 0,-3 1 11 16,4-3-26-16,31 46 14 0,-28-52-11 15,2 0 17-15,-4-2-8 0,1-1-2 16,-1-2-2-16,23 39-24 0,-26-45 26 0,0 3 10 15,-2-4 22-15,4 0-20 0,19 21-15 16,-23-35 9 0,1 2-1-16,-2-3 9 0,-1-5-20 0,1-3 5 0,14 0-12 15,-19-9 27-15,-1-1-7 16,2-1-11-16,-1 0 1 0,18-25 11 0,-16-1-7 16,-1 9 10-16,4-1-21 15,2-5 7-15,-3 1-9 16,24-27 16-16,-23 23-2 0,3-5 16 0,-2-1-25 0,1-4 12 15,21-42 13-15,-23 35-19 0,-3-3-25 0,1-4 9 16,-3-4 4-16,1-5 24 16,7-62 21-16,-11 53-31 0,-2-1-7 15,-3-6 6-15,0 0-19 0,-5-87 19 16,-2 77 13-16,0-6 4 0,0-4-7 0,-19 2-5 16,19 1-4-16,-22-84 3 0,22 92-7 15,-19 6 0-15,19 6-7 0,0 6-13 16,0-60-79-16,0 68 2 15,19-3 2-15,-19 3 11 0,25 1 4 16,-25 4 42-16,41-44-49 0,-27 51 50 0,4 4 8 16,1 5 8-16,-1 1-1 0,20-24 16 15,-15 36 7-15,-1 0 0 0,0 3-11 0,-3 1 8 16,2 6-5-16,16-11-6 0,-17 16 16 16,0 2 1-16,-1-3 1 15,0 4 1-15,27-5 2 0,-27 9 18 0,2 2 24 16,2 0 30-16,-1 0 36 0,-2 23 17 15,22 16 135-15,-23-13-124 0,3 6-16 16,1 5-41-16,0 6-12 0,23 47-46 16,-20-40 14-16,3 0-39 0,0 0 10 15,0-2 8-15,2 3-9 16,35 43 103-16,-34-46-41 0,3-1-14 16,-4 4-23-16,-2-1-16 15,28 54-18-15,-36-50 0 0,-2 3 0 16,-1 5 0-16,-1 2 0 0,-4 4 0 0,7 77 0 0,-13-67 0 15,1 1 0-15,1 4 0 0,1 0 0 0,9 79 0 16,-4-84 0-16,0 0 0 16,5-5 0-16,1 0 0 0,27 57 0 0,-20-74 0 15,-1 0 0-15,4-6 0 0,-2-4 0 16,5-2 0-16,27 28 0 0,-32-40 0 16,3-3 0-16,-3-3 0 0,-4-4 0 15,19 14 0-15,-21-23-20 0,-1 0-44 16,1-4-38-16,-5-2-52 15,6 2-10-15,26 2-65 0,-25-10 175 0,4-1 29 0,-5 0 20 16,6 0-9-16,24-26-47 0,-27 26-7 16,2-26 11-16,-2 6-10 0,0-2-6 15,0-4 3-15,27-42-162 0,-27 29 86 16,2-9 37-16,2-1 35 0,-2 1 12 0,1-2 70 16,28-48-32-16,-28 51 22 15,-1 5-2-15,-6 5 14 0,-1 0-8 0,12-28 29 16,-21 35-5-16,-4 0 8 15,0-1 1-15,-7 0 4 0,0-33 19 16,-2 31-34-16,0-4-5 0,0 3-27 16,-24 1 29-16,24-1-6 0,-21-20-7 15,2 30-7-15,19 8-15 0,-15 3-19 0,15 1-106 16,-13-2-529-16,2 10 48 16,11-1-254-16,-7 2-249 0,7 3-160 0,-4 0 282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6:10:23.0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23315 4302 1971 0,'-15'0'88'0,"-3"0"63"0,-2 0 55 0,0 0 17 15,-5 20 1-15,-31 7 227 0,25-8-248 16,0 4 28-16,-1 0-40 16,2 6-32-16,-23 33-1 0,34-29-146 0,0-1-4 15,9-3 21-15,2 0-37 0,7-5-1 16,1 22 6-16,0-27 11 16,31 0 53-16,-31 0-40 0,29 1 35 0,-12-3-38 15,12 19-13-15,-29-18 11 0,19 1 66 16,-19 0 12-16,0-2-1 0,0 23-9 15,0-20-72-15,-31 5 4 0,13 2 17 16,-6-1-18-16,2 3-19 0,-28 29-14 16,22-30 27-16,3 0 4 0,2-7-1 0,5-1-32 15,2-5-8-15,-3 6-9 16,12-18-10-16,7 0 2 0,0-3-21 0,0 0-27 16,0 0-56-16,0 0 114 0,0-16 28 15,0 16 10-15,17 0 2 0,-17 0-38 16,0 0 0-16,0 0 20 0,0 0 29 15,0 0 11-15,-24 0-15 0,24 22 1 16,-18-22-7-16,2 18-3 0,16-18 6 0,0 0 10 16,-11 0-20-16,11 10-7 15,0-10 7-15,0 0 18 0,0 0 13 16,0 0-17-16,0 0 25 0,0-16-31 0,0 16 13 16,0 0-46-16,0 0 16 15,0 0 5-15,0 0-22 0,0 0 0 0,0 20-14 16,0-20 45-16,-14 0 1 0,14 0-6 15,0 0 11-15,0 0-18 0,0 0 26 16,0 0 2-16,0 0-36 0,0 0 19 16,0 0-11-16,0 0 23 0,0 0-32 15,0 0-7-15,0 0-7 0,0 0-11 16,-18 17-26-16,5-17 33 0,13 0 6 16,-17 20 31-16,17-20-24 0,-11 11 55 15,2-11-34-15,9 10 41 0,0-10-20 0,0 0 48 16,-4 0 28-16,4 0 73 0,0 0-107 15,0 0-27-15,0 0-12 0,0 0-21 16,0 0-1-16,0 0 36 0,0 0-24 16,0 0 5-16,0 0-23 0,0 0-6 15,-17 18-18-15,17-18 34 0,0 16 40 16,0-16 5-16,0 0-19 0,-10 0 0 16,10 9 43-16,0-9 20 0,0 0-43 15,0 0-3-15,0 0 5 0,0 0-32 0,0 0 35 16,0 0-49-16,0-16-15 15,0 16 12-15,0 0 23 0,0 0-32 16,0-11 12-16,0 11-11 0,0-9-5 0,0 9 21 16,0-11-31-16,0-9 9 0,0 9-5 15,0-2 10-15,0 2-9 0,0-5 17 16,17-8 22-16,-17 16-35 0,0-1 10 16,0 6 26-16,0-2-37 0,0 1 29 15,0 3-5-15,0 1-13 0,0 0 10 16,0 0-14-16,0 0 12 0,0 20 24 15,0-20-5-15,0 0-7 0,0 22 12 16,0-22-13-16,21 19 29 0,-21-1 15 0,20-18 2 16,-20 18-12-16,19-6 44 15,-19 1-34-15,21 14 151 0,-2-12-133 0,-10-1 33 16,-1 1-33-16,0-2 2 0,-2-1-6 16,2 5-24-16,-6-12-33 0,-2-1-9 15,2-1 10-15,-2-3-2 0,0 3 68 16,0-3-54-16,0 0-11 0,-24 0-17 15,24 0-9-15,-23 0-3 0,-9 0 1 16,15 0 19-16,3 0 6 0,1-15 12 16,3 15-9-16,-4 0-34 0,14 0-131 15,-5 0-185-15,5 0-192 0,0 0-403 0,0 0-279 16,26-26-1389-16</inkml:trace>
  <inkml:trace contextRef="#ctx0" brushRef="#br0" timeOffset="832.8493">23503 3831 516 0,'-9'8'0'0,"0"1"11"0,1-1-5 16,1-5 24-16,4 1 12 0,-3 0 85 16,4-4-9-16,2 0 59 0,0 0 50 15,0 0 74-15,0 0-10 0,0 0 227 16,0-18-267-16,0 18 40 0,0 0 55 0,0 0 78 16,13 0 367-16,-13 0-507 0,0 0-59 15,0 0-55-15,0 0 6 0,0 0 17 16,0 0 177-16,0 0-185 0,0 0-31 15,0 0-61-15,0 0 5 0,0 0 28 16,0 0-45-16,-12 0-16 0,12 0-10 16,0 0 18-16,-12 25-18 0,5 0 36 15,7-7-70-15,-5-1 6 0,5 2-13 16,0 2 2-16,0 22 2 0,0-21-11 16,22-2-11-16,-22-8 1 0,27 2 11 0,-10-3-9 15,25-2 6-15,-22-6-18 16,5-3 15-16,-2 0-21 0,0-29-17 0,15-8-128 15,-24 16 51-15,0 2-12 16,-9-4-17-16,-5 1 19 0,0-1 19 0,-30-16-27 16,10 18 101-16,-1 2-9 0,-6-2 19 15,2 7 3-15,-26-8-6 0,27 15 31 16,3 7 12-16,3 0 2 0,3 0-4 16,3 0-9-16,-2 47 4 0,14-28 1 15,0 4 10-15,0-3-10 0,0 1-23 16,30 21-284-16,-30-24 31 0,29-4-98 0,-8-4-186 15,1-2-164-15,0 0-129 16,22-2-970-16,-17-6 1165 0,-3 0 215 0</inkml:trace>
  <inkml:trace contextRef="#ctx0" brushRef="#br0" timeOffset="1115.8358">23771 3849 3497 0,'0'-8'380'0,"0"6"-34"16,0 0 53-16,0-1-110 0,0 3-72 15,0 0-44-15,0 0 181 0,0 0-163 16,23 0-66-16,-23 0-23 0,27 0-34 0,-2 22 47 16,-14-8-51-16,1-14-24 15,11 27 120-15,-23-8-102 16,5-19-32-16,-5 10 26 0,0-10 70 0,0 0-92 16,0 0-11-16,0-24-17 0,-19 24-23 15,19-32 25-15,0-11-34 0,-17 18 17 16,17 6-5-16,0-1 4 0,0 0-13 15,21-10-53-15,-21 18 23 0,17 4-61 16,-17 4-101-16,22 4-144 0,-22-5-120 16,21 5-1058-16,-4 0 622 0,-17 0-135 15,18 0 237-15,-9 0 195 0</inkml:trace>
  <inkml:trace contextRef="#ctx0" brushRef="#br0" timeOffset="1583.7154">23948 3181 2935 0,'0'-6'200'0,"-4"2"146"0,4 4 139 16,0-2 378-16,0 2-600 0,0 0-123 15,0 0-14-15,18 0 13 0,-18 0-38 16,20 45 179-16,4-24-157 0,-9 4-22 0,1 7-45 15,3 6 21-15,21 45 72 16,-20-41-94-16,1 3 15 0,1-2 16 0,-1 3 10 16,-5-7 6-16,12 29 18 0,-15-37-103 15,-2-9-13-15,-3-3-9 0,-1-3 0 16,5-2 1-16,-9-12-29 0,2-2-62 16,-5 0-74-16,1-29-80 0,-1 10-71 15,0-29-245-15,0 20 342 0,0-2 47 16,0 0 7-16,0 2 29 0,0-21-3 0,0 30 147 15,0 1-24-15,19 3 55 16,-19 3 33-16,15 3 1 0,2-2 138 16,-17 8-151-16,15 3 62 0,-15 0-40 15,17 0 11-15,2 19 84 0,-11-19-85 0,-2 24-20 16,0-24 5-16,-1 27-29 0,-3-11-2 16,-1 19 2-16,-1-20-24 0,0 1-30 15,0-2 18-15,-17-2 6 0,-1 11-86 16,18-16-48-16,-24-1-97 0,11-5-56 15,-1-1-209-15,-2 0-215 0,-13-25-1176 16,17 25 943-16,1-32 265 0</inkml:trace>
  <inkml:trace contextRef="#ctx0" brushRef="#br0" timeOffset="1791.0523">24548 3350 4383 0,'2'0'77'0,"-2"0"177"16,0 0-87-16,0 0-39 0,0 0-77 15,0 17 50-15,0-17-54 0,0 15-14 16,16 8-37-16,-16-23-34 0,0 22-57 16,17-13-115-16,-17 1-194 0,14 6-734 0,0-10 507 15,-14-6-102-15,9 3 72 0,-9-3 33 16</inkml:trace>
  <inkml:trace contextRef="#ctx0" brushRef="#br0" timeOffset="1938.1209">24525 3100 3270 0,'-2'0'150'0,"1"0"39"0,0 0 10 15,0 0-66-15,0 0-95 0,1 16-214 0,0-16-118 16,0 0-169-16,0 0-273 15,18 0-62-15,-18 0 85 0</inkml:trace>
  <inkml:trace contextRef="#ctx0" brushRef="#br0" timeOffset="2182.0559">24576 2658 3882 0,'0'0'172'0,"0"0"138"15,0 22 599-15,0-22-420 0,0 29-67 0,29-8-59 16,-12 4-22-16,33 37-12 16,-22-29-248-16,2 5-36 0,4 1-24 0,-4 7-1 15,3-3-6-15,27 39 1 0,-31-42-54 16,-3-3-56-16,-5-2-88 0,0-3-131 16,8 14-553-16,-20-28 375 0,-1-3-111 15,-4-5-88-15,-4-2-173 0,0-5-182 16,0-3-571-16</inkml:trace>
  <inkml:trace contextRef="#ctx0" brushRef="#br0" timeOffset="2331.2952">24748 3050 4786 0,'0'21'146'0,"0"-21"81"0,29 24 114 0,-29-24-47 15,54 21 52-15,-29 0-340 0,-2-21-151 16,3 17-145-16,-1-17-221 0,2 0-319 15,18 6-1320-15,-23-6 1127 0,1 0 326 16</inkml:trace>
  <inkml:trace contextRef="#ctx0" brushRef="#br0" timeOffset="2632.0553">25248 2946 3385 0,'-21'-2'141'0,"21"1"97"0,-19 0 506 16,-4-2-469-16,23 3-71 0,-23 0-70 0,12 0-34 15,-11 24-1-15,14-24-112 0,-1 25 15 16,4-8 46-16,5 4-65 0,0-3-7 16,0 25-57-16,0-21 43 0,19-4 29 15,-19-3-68-15,25 2-34 0,-25-8 13 16,44 7-101-16,-26-12 139 0,-4-4 5 16,2 0-4-16,-1 0-8 0,5-20-68 15,-11-7 98-15,-2 11 22 0,-7-1 9 16,0-3-4-16,0 3 12 0,0-14 77 0,0 18 16 15,0 4 22-15,-21 0-13 16,21 9 34-16,0-7-45 0,0 7 51 0,0 0-98 16,0 0 15-16,0 0-4 0,0 26-1 15,28-4-72-15,1-22-99 0,-11 24-334 16,-2-10-300-16,1-1-317 0,0-13-133 16</inkml:trace>
  <inkml:trace contextRef="#ctx0" brushRef="#br0" timeOffset="3386.4069">24195 4246 2000 0,'-7'-11'195'0,"2"5"22"16,3 3 113-16,-2 1 9 0,0-2 78 16,0 2-7-16,-2-3 325 0,3 3-488 15,2 2-7-15,-1-2-76 0,1 2 72 16,0 0-21-16,-1 0 106 0,2 0-235 16,0 0 36-16,0 0 2 0,0 17 50 15,27 7 165-15,-27-7-220 0,19 0-19 16,-19 5-5-16,28 2-28 0,-15-2-10 15,9 22 5-15,-11-22-49 0,-1-5-10 16,-2-2 0-16,-8-4-8 0,11 8 10 16,-6-14-2-16,-5-2-6 0,0 1 15 0,0-4-42 15,0 0-37-15,-26 0-151 0,26-21 92 16,-33 21 19-16,11-17 17 0,-2 17 23 16,-25-13-6-16,28 13 67 0,-3 0 6 15,5 0 3-15,3 0 20 0,3 20 7 16,-3 7 99-16,12-11-15 0,4 4 25 15,0-3 29-15,0 6 32 0,29 14 155 16,10-20-224-16,-15-2-44 0,5-2-53 0,3-13-40 16,1 11-57-16,33-11-403 15,-33 0-10-15,-1 0-180 0,-3-22-124 16,-2 22-257-16,9-44-1220 0,-23 25 1205 0,-5 0 342 16</inkml:trace>
  <inkml:trace contextRef="#ctx0" brushRef="#br0" timeOffset="3754.1065">24423 4311 2215 0,'0'0'85'0,"0"0"119"16,21 0 112-16,-21 0 170 0,16 0 497 15,2 0-581-15,-7 0-101 0,3 0-126 0,-14 0 21 16,29 0 121-16,-22 0-161 0,2 0-54 15,0 0-53-15,-4 0-20 0,1-15-19 16,9 1-28-16,-9 14 3 0,0-16 9 16,-3 5 1-16,0 2 4 0,-3-13-11 15,0 9-35-15,0 3 8 0,0 0 8 16,-23 1-3-16,23 2 36 0,-27-5 15 16,-1 12-11-16,9 0-5 0,1 0-6 15,0 0 13-15,-15 21 5 0,20 1 31 16,2-22 49-16,4 27 49 0,7-27 62 15,0 25-1-15,0 2 189 0,28-16-219 0,-9 1-11 16,3-1-61-16,3-2-28 16,35 5-60-16,-29-10-128 0,2-4-163 0,-2 0-207 15,3 0-166-15,5 0-275 0,32-23-1473 16,-35-11 1195-16,1 12 374 0</inkml:trace>
  <inkml:trace contextRef="#ctx0" brushRef="#br0" timeOffset="4283.2032">25166 3716 2439 0,'-4'0'216'0,"1"0"179"16,-1 0 169-16,4 0 62 0,-7 0 301 15,5 0-620-15,1 0-21 0,1 0 35 16,0 0-3-16,0 0 13 0,21 0 222 16,6 19-321-16,-12-19-37 0,8 21-32 15,2-6-20-15,27 11 8 0,-30-15-127 16,3 1-24-16,-1-2 0 0,0-2 0 16,-5-8 0-16,18 0 0 0,-22 0 0 0,-3 0 0 15,-2 0 0-15,-1-27 0 0,-2-7 0 16,-7 13 0-16,0-5 0 15,0-3 0-15,-30-1 0 0,30 1 0 0,-44-24 0 16,25 31 0-16,19 3 0 16,-24 5 0-16,10 4 0 0,6 4 0 0,8 6-19 15,0 0-95-15,0 0-121 0,0 28-141 16,0-28-214-16,23 47-739 0,8-30 464 16,-13-1-46-16,4-4-165 0,5-12-8 15,30 14-251-15</inkml:trace>
  <inkml:trace contextRef="#ctx0" brushRef="#br0" timeOffset="4650.0872">25704 3384 2869 0,'-23'-12'171'0,"23"3"136"0,-19 1 125 0,4 0 453 16,1 6-615-16,3 2-66 0,0 0-30 16,-3 0 57-16,-5 19 199 0,9-19-284 15,-1 16-57-15,3-16-69 0,2 23 16 16,4-10-27-16,2 20-27 0,0-14 9 15,0 1 23-15,21 1 19 0,-21-1-36 16,24 14 7-16,6-20-30 0,-15-3 25 16,4-4-9-16,-1-2-14 0,1-5-30 15,12 0-208-15,-14-20 86 0,-6 20-7 16,-1-27 24-16,-2 12 22 0,-3-23 16 0,-5 18 87 16,0-1 33-16,-23-2-49 0,23 0 69 15,-27 1-14-15,-1-11 64 0,28 20-17 16,-26 2 11-16,26 7-27 0,-16 2 74 15,6 2 42-15,10 0-46 0,0 27-25 16,0-27-16-16,0 27 12 0,0-10-34 16,24 18 52-16,2-18-102 0,-10-1-8 15,-2-3-118-15,2-1-68 0,15-2-488 16,-18 0 111-16,1-10-159 0,-3 0-131 0,-2 0-111 16,3 0 178-16</inkml:trace>
  <inkml:trace contextRef="#ctx0" brushRef="#br0" timeOffset="4864.5718">25595 2909 3340 0,'-4'-6'194'0,"4"3"162"16,0 3 82-16,0 0 145 0,0 0-24 16,27 0 446-16,4 26-518 0,-10-10-27 0,0 2-102 15,4 6-90-15,26 27-125 16,-25-23-143-16,2-3 0 0,1 9 0 0,-3-4 0 15,1 1 0-15,18 27 0 16,-22-31-85-16,-6-1-163 0,4 1-229 0,-6-13-278 16,15 8-1134-16,-16-19 791 0,-2-3-86 15,0 0 113-15,-3-25 269 0</inkml:trace>
  <inkml:trace contextRef="#ctx0" brushRef="#br0" timeOffset="5186.5786">26076 3018 3528 0,'0'0'132'16,"-11"0"134"-16,7 0 90 0,-3 0 357 0,7 0-513 16,-1 17 1-16,1-17-8 15,0 0 59-15,27 0 152 0,-27 0-305 16,28 0-54-16,-10-17-37 0,0 17-16 0,0-18 3 16,16 1-33-16,-19 17-18 0,-4-17-11 15,-11 17-16-15,9-17-62 0,-9-5-44 16,0 12 103-16,0-2 29 0,-25 0-3 15,25 3-56-15,-25 2 35 0,-6-3 34 16,18 5 82-16,-5 5-11 0,7 0-1 16,0 0-26-16,-8 18 50 0,19-18 22 15,-10 25 65-15,10-10 50 0,0 3-22 0,0 0 24 16,29 26 75-16,-29-20-172 0,38-3-57 16,-18-2-42-16,2 5 8 0,28 13-235 15,-27-21-58-15,2-6-138 0,0-2-239 16,0-3-239-16,2-1-218 0,21-4-974 15</inkml:trace>
  <inkml:trace contextRef="#ctx0" brushRef="#br0" timeOffset="5553.7517">26461 2831 4743 0,'0'-1'95'15,"0"-1"99"-15,-8 1 95 0,8 1 98 0,0-2 243 16,0 2-409-16,0 0-60 0,0 0-42 15,19 0-19-15,-19 27-48 0,20-4-34 16,7-23-13-16,-12 28-5 0,0-14-5 16,0 0 6-16,7 15 22 0,-13-21-20 15,-9-8 1-15,11 12-39 0,-11-12 1 16,5 4-12-16,-5-4-62 0,0-22 30 16,0 22-14-16,0-30 4 0,0 8-31 15,-22-28-87-15,22 26 100 0,0-4 47 0,-17 4 12 16,17 2 29-16,0 2 22 15,0-4 89-15,0 17-14 0,0 2 38 0,0 5 10 16,0 0 10-16,19 0 77 16,-1 22-146-16,-18-22-28 0,20 22-10 15,-20-5-13-15,23-2-15 0,-1 16-3 0,-9-14-79 16,1-3-98-16,4-4-144 0,-2-2-134 16,20-8-785-16,-19 0 477 0,4 0-46 15,-3-24-60-15,2 24 100 0,-4-34 171 16,17-11-86-16</inkml:trace>
  <inkml:trace contextRef="#ctx0" brushRef="#br0" timeOffset="5764.0171">26928 2547 2354 0,'0'-14'104'0,"0"0"147"0,0-7 707 15,-21 14-374-15,21-2-121 0,0 3-60 0,-15 2-41 16,15 3-62-16,-11 1 324 0,-1 0-410 16,12 0-41-16,-10 0-37 0,3 0-29 15,-3 23 44-15,6-2-89 0,-1-6 17 16,3-1 12-16,0 8-5 0,2 1 6 15,0 23 19-15,0-21-90 0,25-5-21 16,-25 3 7-16,27-1-5 0,13 9-23 16,-17-20-61-16,6-5-81 0,-5-3-160 15,3-3-188-15,-2 0-123 0,25-29-1140 16,-30 29 818-16,2-36-129 0,-5 14 201 16,-4-4 169-16</inkml:trace>
  <inkml:trace contextRef="#ctx0" brushRef="#br0" timeOffset="5954.1511">27164 2342 4684 0,'0'-3'194'0,"0"2"131"16,-14 1 100-16,14-3-39 0,0 3 461 15,0 0-479-15,0 20-63 0,0-20-60 16,27 25-54-16,-27-9-67 0,41 16-73 16,-41-19-42-16,20 2-25 0,-6-1 8 15,-3 1-94-15,7 3-373 0,-18-11 83 16,9-1-101-16,-9-6-79 0,9 5-189 15,-9-5-174-15,0-25-1074 0,0 25 1101 16,0-30 210-16,0 7 252 0</inkml:trace>
  <inkml:trace contextRef="#ctx0" brushRef="#br0" timeOffset="6082.5693">27150 2009 4570 0,'-7'0'280'15,"-1"20"-71"-15,8-20 63 0,-2 25-98 16,2-9 9-16,0-1-69 0,0 15-50 15,19-14-176-15,-19 0-90 0,21-4-359 16,-21-2-309-16,47 2-1609 0,-31-12 1565 16</inkml:trace>
  <inkml:trace contextRef="#ctx0" brushRef="#br0" timeOffset="6464.5086">27551 2118 4641 0,'0'0'45'0,"0"0"100"15,-21 0 60-15,21 0 30 0,-16-17 223 16,16 17-254-16,-11-16 37 0,11 16-52 16,-10 0-14-16,-2 0-32 0,5 0-119 15,2 0-19-15,-1 0 12 0,-2 22-1 16,0-6 1-16,-5 19 0 0,9-14-13 0,-2 3 0 16,6 0-1-16,0 0 9 0,0 18-4 15,20-21-5-15,-20-4-30 0,24 0-40 16,-7-10-52-16,1-2-58 0,18-1-264 15,-17-4 205-15,-2-19 44 0,-1 19 12 16,-1-28 39-16,8-4-37 0,-16 11 141 16,-2 1-16-16,-5 1 57 0,0-3-7 15,0 0 44-15,0-17 103 0,-21 26 13 16,21 3 11-16,0 0 32 0,-18 6-2 16,18 4 246-16,0 0-245 0,0 0-13 0,0 30-47 15,0-30-20-15,0 34-56 16,29 9-25-16,0-18-59 0,-14-1-94 0,1-2-192 15,-1 0-248-15,14 11-1372 0,-20-18 644 16,4-5 70-16,-13-4 357 0</inkml:trace>
  <inkml:trace contextRef="#ctx0" brushRef="#br0" timeOffset="7104.7381">23274 3436 2607 0,'0'-6'183'0,"0"3"64"15,0 3 69-15,0-2-10 0,16 2-79 16,-16 0 22-16,15 21-228 0,-15-21-205 16,14 0-253-16,-14 22-414 0,17-22-187 15</inkml:trace>
  <inkml:trace contextRef="#ctx0" brushRef="#br0" timeOffset="8586.6508">25442 4418 1302 0,'0'0'218'16,"0"-6"-20"-16,0 6 45 0,0 0-19 15,0-5 16-15,0 1 248 0,-13 4-265 16,13-3-8-16,0 3-2 0,0-1-24 16,-10-1-25-16,10 2 80 0,0 0-130 15,0-1 8-15,0 0 30 0,0-1-25 16,0 1-34-16,0 0 111 0,0-4-133 15,0 5 30-15,0 0-46 0,0 0-36 0,0 0 61 16,0 0-39-16,19 0 21 16,-19 21-8-16,0-21 14 0,27 17 25 0,1 11 57 15,-6-11-64-15,4 2-35 0,4 2-25 16,8 2-6-16,44 24-20 0,-36-22 16 16,3 3-2-16,1 0-2 0,4 0 36 15,2 1 12-15,49 26 101 0,-55-28-105 16,-3-2-9-16,1-3-24 0,-4-1-21 15,26 13 9-15,-41-18-20 0,-5-2-4 16,-1-3-13-16,-2 0 27 0,-8-2 13 16,10 3 47-16,-15-7-50 0,-3-5 27 15,-2 2-9-15,-1-2 40 0,-2 2 58 16,0-2-65 0,0 0-45-16,0 0 2 0,0 0-2 0,0 0 8 15,0 17 25-15,0-17-12 0,17 13-20 16,-17-13 5-16,0 0-6 0,0 0 6 15,0 0 76-15,0 0-24 0,0 0-4 16,0 0 11-16,0 0-20 0,0 0-9 16,0 0 24-16,0 0-42 0,0 0-13 15,0 0-3-15,0 0-4 0,-11 0 4 16,11 0-12-16,0 0-4 0,0 0-12 16,0 0 8-16,0 0 2 0,0 0 6 0,0 0-1 15,0 0-2-15,0 0 12 0,0 0-1 16,0 0 32-16,13 0-25 0,-13 0 5 15,0 0 4-15,0 16-2 0,12-16 37 16,-12 17-36-16,9-17-5 16,-9 0-22-16,6 9 6 0,-6-9-2 0,5 0 26 15,-3 8-9-15,-2-8-26 0,3 0 2 16,-1 0-2-16,-2 0 21 0,2 0 11 16,-2 0 1-16,0 0 1 0,0-19-8 15,0 19-12-15,0-12-7 0,0-7-5 16,0 5 0-16,0-1 0 0,-20-2 0 0,20-16 0 15,-21 12 0-15,21 2-1 16,-11 0-6-16,11 0 3 0,-13 1 2 0,2-11 2 16,6 15 4-16,5 6-2 0,-8 3 6 15,5 0-11-15,1-4-10 0,-1 8 13 16,3 0 3-16,0 1 6 0,0 0-8 16,0 0-1-16,0 25 2 0,0-25-1 15,19 21-1-15,-19-21 0 0,20 29 0 16,5-2 0-16,-12-13 0 0,0 0 0 15,3 1 0-15,-3-1 0 0,3 0 0 16,11 9 0-16,-18-10 0 0,2 0 0 16,-3-5 0-16,0-1 0 0,1 3 0 15,-9-8 0-15,2 0 0 0,-2-2 0 16,0 0 0-16,0 0 0 0,0 0 0 0,-24 0 0 16,24 17 0-16,-22-17 0 0,22 15 0 15,-36 2 0-15,36-17 0 0,-19 13 0 16,9-13-4-16,10 11-163 0,-8-11-165 15,8 0-1168-15,0 0 396 0,0 0-304 16,27-20 31-16,-27 20 161 0</inkml:trace>
  <inkml:trace contextRef="#ctx0" brushRef="#br0" timeOffset="13070.7141">22011 3248 2443 0,'-12'-19'160'0,"4"9"63"16,2 3 102-16,1 3 76 0,-5 1 16 0,-2 3-35 15,-11 0 160-15,6 17-333 16,-2-17-20-16,-2 28 21 0,-6-8 18 0,-31 35 162 16,24-21-220-16,-4 11-18 0,-5 4-10 15,1 7 2-15,-2 4-27 0,-38 75 80 16,44-71-129-16,3 10-26 0,9-7-28 16,6 2-8-16,-5 52-1 0,20-74 2 15,4-1-4-15,1 0-3 0,0-14 1 16,0-3-14-16,18 6-38 0,-18-23-21 15,18 1-2-15,-18-7 2 0,0-3 13 16,12 0 15-16,-12-3 37 0,0 0-8 0,0 0-10 16,0 0 12-16,0 0-14 15,-19 0 18-15,19 0 8 0,0 0-2 0,-21 0-3 16,21 21 20-16,-19-6 8 0,2-15-25 16,17 13-6-16,-15-13 8 0,6 17-8 15,2-17 25-15,-1 13-16 0,8-3 0 16,-7-7-35-16,3 2-12 0,1-3-44 15,2 3-123-15,-1-2 104 0,-2-3 37 16,3 0-46-16,1 0-7 0,0 0 22 16,0 0-48-16,0 0 85 0,0 0 41 15,0-17-4-15,0 17-26 0,0 0 2 16,0 0 60-16,0 0-20 0,0 0 41 0,-20 0-27 16,20 22-28-16,-19-3 21 0,-2-19 22 15,21 22-10-15,-21-10 16 0,11-1 7 16,-2 3 107-16,-1-14-22 0,8 13 33 15,5-13 44-15,-8 7-26 0,4-7-11 16,4 0 50-16,0 0-125 0,0 0-21 16,0 0-31-16,0 0 13 0,0 0 41 15,0 0-9-15,0 0 8 0,0 0 12 16,0 15-6-16,0-15-7 0,0 15 33 16,0-15-69-16,0 0-36 0,0 0-6 15,0 0-1-15,0 0 5 0,19 0 16 0,-19 0-21 16,0-18 0-16,0 18-6 0,0-23 0 15,0-4-47-15,0 12 37 0,0-1-18 16,0 6 39-16,0-4 2 0,0-5-6 16,0 9-5-16,0 1 5 0,0 1-8 15,0 3 25-15,0-10-15 0,0 10 5 16,0 1-17-16,0-1 7 0,0 2 0 16,18 3 20-16,-18-2 16 0,14 2 0 15,-14 0-7-15,13 19 10 0,-2-19 27 16,16 23 107-16,-15 7-53 0,1-13 6 15,1 1-16-15,0 1-30 0,-1 2-36 16,8 18-23-16,-14-21-18 0,1-2 0 0,-1-4 0 16,-3-2 0-16,3-3 0 0,-7-4 0 15,0-3 0-15,0 0 0 0,0 0 0 16,-25 0 0-16,-2-25 0 0,6 6 0 16,1 4 0-16,0 3 0 0,-1 12 0 15,-13-18 0-15,22 2-59 0,4 16-189 16,8-8-300-16,0 8-272 0,0-6-412 15,21-13-1826-15,-21 7 1831 0,43-4 469 16</inkml:trace>
  <inkml:trace contextRef="#ctx0" brushRef="#br0" timeOffset="13725.5945">22005 2629 2263 0,'-4'0'218'0,"0"0"147"0,-1 0 160 16,2 17-3-16,-1-17-18 0,-1 17 201 16,2-17-411-16,-1 0-20 0,4 14 24 15,0-14 1-15,0 10 192 0,0-10-320 16,0 0-47-16,24 7-52 0,-24-7 3 16,19 3-43-16,0-3 0 0,-8 0-32 15,3 0 5-15,1 0 0 0,-1-17-8 16,15 0-9-16,-21 17-4 0,1-20 3 15,-2 6-13-15,-5 2-18 0,-2 0 5 0,0-15-34 16,-19 17 74-16,19 1-7 16,-22 1 4-16,22 8-2 0,-47 0-9 15,27 0 26-15,5 19-20 0,-2-19 7 0,1 28-2 16,1-7-2-16,-12 20 6 0,16-18-5 16,4 0 13-16,3 2 2 0,4-1 15 15,0 20 40-15,30-26-25 0,-30-2-23 16,38-2 4-16,-12-4-13 0,3-5 7 15,37-4-61-15,-31-1-113 0,-3 0-212 16,2-25-166-16,-4 25-245 0,13-28-1195 16,-28 4 821-16,-6 9 165 0,-3 1 335 0</inkml:trace>
  <inkml:trace contextRef="#ctx0" brushRef="#br0" timeOffset="13954.3931">21827 2389 4649 0,'0'0'106'0,"24"-14"95"16,-24 14 98-16,21-12 84 0,3 12 92 0,-9-15-376 15,-2 15-126-15,3-6-87 0,-3 6-81 16,2 0-227-16,8 0-1261 0,-12 0 425 15,1 0 120-15,-1 0 383 0</inkml:trace>
  <inkml:trace contextRef="#ctx0" brushRef="#br0" timeOffset="14426.3923">22552 1719 2107 0,'0'-9'185'16,"0"0"164"-16,0 5 179 0,0-1 116 15,15-2 451-15,-15 7-657 0,0 0-41 16,0 0 5-16,13 28 42 0,-13-28-66 15,30 50 241-15,-13-21-368 0,-1 2-61 16,4 5-76-16,1 3-64 0,30 46-50 16,-27-44 0-16,2 2 0 0,-4-3 0 15,3-4 0-15,-1-2 0 0,12 16 0 16,-19-33 0-16,-3-2 0 0,-4-6 0 0,0-6 0 16,0 2 0-16,-9-5 0 0,-1 0 0 15,0-19-41-15,0 19-62 0,-29-22-67 16,-6-4-267-16,15 11 263 0,1 1 51 15,-5 3 44-15,1 11 38 0,-17-11 1 16,22 11 58-16,2 0-20 0,-1 0 38 16,5 28 38-16,1-28 38 0,0 46 196 15,11-26-168-15,0-1-11 0,0 4-12 16,23 0-26-16,17 8 49 0,-16-19-136 0,1 4-74 16,1-10-156-16,1-6-175 0,3 4-274 15,26-4-1042-15,-28 0 654 0,-2-26-99 16,-3 9-1-16,-1-1 264 0</inkml:trace>
  <inkml:trace contextRef="#ctx0" brushRef="#br0" timeOffset="14747.9955">23045 2041 3502 0,'-14'0'159'0,"14"0"105"0,-11 0 477 15,11 0-522-15,0 0-74 0,0 0-71 16,0 0-26-16,30 0 46 0,-30 0-105 0,29 0 20 15,-12 0 21-15,2 0-60 0,-1 0 68 16,15-22-101-16,-18 8 49 0,-4 14-22 16,-1-17 16-16,-4 17 15 0,1-27 11 15,-7 20 3-15,0-3 8 0,0 0-14 16,0 3-8-16,-29-3-22 0,4-6-11 16,9 11 30-16,1 2 44 0,0 0 34 15,-1 3-2-15,-14 0 148 0,14 20-41 16,3-20 72-16,1 32 66 0,3-14 2 15,5 6-38-15,4 24 137 0,0-22-297 16,29-1-37-16,-29-1-31 0,40-3-48 0,10 12-213 16,-20-22-8-16,-1-3-211 15,6-2-125-15,0-6-266 0,2 0-312 0,38-25-1468 16,-37 25 1689-16</inkml:trace>
  <inkml:trace contextRef="#ctx0" brushRef="#br0" timeOffset="15163.9746">23732 1706 1842 0,'0'0'93'0,"-15"0"55"0,15 0 77 0,0 0 390 16,0 0-220-16,0 0 29 0,0 0 19 15,0 0 22-15,0-15-46 0,0 15 439 16,0 0-373-16,22 0 20 0,-22 0 8 15,0 0-120-15,19 0-25 0,-8 0-368 16,-11 0 0-16,11 0 0 0,-3 0 0 16,3 0 0-16,14 19 0 0,-13-19 0 15,6 21 0-15,2-21 0 0,-2 24 0 16,32-4 0-16,-37-11 0 16,1-9 0-16,6 0 0 0,-14 0 0 15,0-19 0-15,-3 19 0 0,-3-39 0 0,0 18 0 16,0-35 0-16,-19 28 0 0,19-3 0 15,-23 4 0-15,23 5 0 0,-24 4 0 16,4-13 0-16,20 20 0 0,-14 6 0 16,14-1 0-16,0 6-51 0,0 0-465 15,0 0-4-15,21 25-150 0,-21-25-5 16,25 16-232-16,-7-16-55 0,22 15-1120 16,-15-15 1331-16,2 0 196 0,-2 0 267 15,3 0 161-15</inkml:trace>
  <inkml:trace contextRef="#ctx0" brushRef="#br0" timeOffset="15514.2843">24258 1408 2271 0,'2'-16'134'0,"1"0"164"16,-3-1 162-16,0 3 172 16,0 3-56-16,0-10 324 0,-18 13-549 0,18 4-3 15,0-1-34-15,-21 5-47 0,21 0-66 16,-13 0 58-16,-5 0-169 0,18 0-15 16,-18 22 29-16,9-22-15 0,-3 43 80 15,12-26-125-15,-7 4 1 0,7-1-27 16,0 0-2-16,0 4-38 0,23 14-8 15,6-25 30-15,26 23-140 16,-33-34-42-16,-2-2-90 0,0 0-63 0,0-22-84 16,15-2-366-16,-24 24 469 0,1-29 107 15,-3 12 98-15,-4-1-39 0,-5-19 27 16,0 17 57-16,0-3 47 0,-22 0 29 16,22 2 34-16,-21 4 57 0,0-10 212 15,21 15-120-15,-16 7-35 0,16 3-11 16,0 2 42-16,0 0 190 0,0 26-169 15,0-26-88-15,18 29-61 0,-18-12-40 16,24 4-50-16,3 16-203 0,-14-20-7 16,2 0-109-16,2-2-5 0,-2-15-198 15,17 12-818-15,-16-12 437 0,-1 0 68 16,-1 0 164-16,0-33 155 0</inkml:trace>
  <inkml:trace contextRef="#ctx0" brushRef="#br0" timeOffset="15697.5037">24318 777 4155 0,'-6'-4'697'0,"6"4"-70"0,0 0-16 15,21 24 682-15,3 9-865 0,-3-12-170 16,1 9-145-16,2 0-104 0,1 7-9 16,26 36 0-16,-24-35 0 0,3 0 0 0,-4 3 0 15,3-7 0-15,27 28-159 16,-28-39-166-16,-3 0-249 0,-2-5-202 0,-2-6-251 15,-5-8-180-15,11-2-1402 0,-16-2 1724 16</inkml:trace>
  <inkml:trace contextRef="#ctx0" brushRef="#br0" timeOffset="16028.9913">24817 1047 5071 0,'-11'0'83'16,"2"0"520"-16,9 0-171 0,-5 0-28 15,2 0-116-15,3 0-82 0,0 0 91 0,0 0-200 16,21 0-40-16,-21 0-27 0,23 0-15 16,-5 0-17-16,15 0-139 0,-16 0-8 15,-3-20-72-15,-1 20-26 0,-3-18-37 16,-1 4-308-16,-1 14 375 0,-8-19 75 16,0 5 9-16,0 4 69 0,0 1 6 15,-27-6 43-15,2 8 20 0,25-1-26 16,-30 5 10-16,16 3 11 0,-9 0 178 15,23 0-1-15,-15 24 48 0,15-24 53 16,-8 28 3-16,8-11-23 0,0 14 122 16,20-10-248-16,-20 0-33 0,27-2-72 15,-11 0-12-15,19 18-182 0,-19-23-142 16,3 0-193-16,-4-1-169 0,6-4-314 16,-8-2-176-16,23-2-1245 0,-20-5 1665 0</inkml:trace>
  <inkml:trace contextRef="#ctx0" brushRef="#br0" timeOffset="16363.8244">25129 903 5752 0,'0'0'116'0,"-17"-1"356"0,17 1-135 16,0 0-21-16,0 0-43 0,0 0-33 0,0 21-54 16,0 4-8-16,19-25-150 0,-19 23-23 15,24-23-26-15,-24 17-18 16,38-4-120-16,-25 1 43 0,-1-14-2 0,-4 15 27 15,-1-15 17-15,0 0 6 0,4 5-24 16,-6-5 52-16,-5 0 24 0,0-22 4 16,0 22 0-16,0-48 0 0,0 27 2 15,0-2 13-15,-23 5 5 0,23-8-4 16,0-9-3-16,0 12 33 16,0 13 17-16,0 10 37 0,26-7 136 15,-2 7-90-15,-24 0 30 0,25 0-5 16,-12 32-37-16,12-6 17 0,-12-10-123 0,1 5 0 15,-3-7-24-15,-3 1-122 0,9 7-470 16,-7-12 24-16,-2-10-69 0,-1 7-147 16,2-7-211-16,2 0-54 0,13-25-1045 15,-12-9 1407-15,-1 11 293 0</inkml:trace>
  <inkml:trace contextRef="#ctx0" brushRef="#br0" timeOffset="16580.8334">25566 609 3929 0,'0'-6'216'0,"0"4"99"15,0 0 31-15,-23 1 483 0,23 1-479 16,-17 0 47-16,1 0-67 0,2 0 205 0,-6 0-373 16,20 18-53-16,-21 4-8 15,9-22-69-15,12 22-7 0,0-4 1 0,0-2 26 16,0 20 65-16,24-24-72 0,-24 2-9 16,28-1-19-16,-8 2-28 0,24 3-200 15,-21-7-81-15,-1-5-192 0,-2-2-143 16,5 0-37-16,13-4-1044 0,-23 0 696 15,1 0-98-15,-3-22 276 0</inkml:trace>
  <inkml:trace contextRef="#ctx0" brushRef="#br0" timeOffset="16747.2149">25820 653 5102 0,'0'-1'620'0,"0"-3"-96"0,0 2 487 15,0 2-292-15,-16 0-569 16,16 0-85-16,0 17-65 15,0-17 0-15,0 0 0 0,23 15-200 16,-23-15-79-16,0 0-195 0,19 11-920 16,-6-11-322-16,-1 0 868 15,-12 0-209-15,12-24-521 0,-5 24 1121 16</inkml:trace>
  <inkml:trace contextRef="#ctx0" brushRef="#br0" timeOffset="16872.9747">25766 399 3917 0,'0'-6'276'0,"-16"-1"429"0,8 5-388 16,5 2-262-16,3 0 64 16,0 22-142-16,21-22-75 0,3 21-1071 15,11-8-1039-15,-18-13 1276 16,1 16 324-16</inkml:trace>
  <inkml:trace contextRef="#ctx0" brushRef="#br0" timeOffset="17195.7892">26118 427 4724 0,'-25'0'66'0,"-10"-4"160"15,1 4 81-15,17 0-184 0,-12 0 82 16,10 17-120-16,19-4-58 16,-10-13-60-16,10 32-61 0,0-21-29 15,0 1-16-15,28 14-384 16,15-7-257-16,-27-12 364 0,18 1-246 15,-1-6 313-15,-20-2 251 16,12 0-6-16,-9-19 149 16,-11 2 60-16,-1 0 312 15,-4-3 308-15,0 11-282 0,0-9 323 16,-18 4-37-16,18 8-365 0,0 1 66 16,0 5-297-16,21 0-91 0,-21 0-23 15,22 0 11-15,7 18-122 0,-29-18-219 16,18 22-180-16,-4-10-1524 0,-14-12 731 15,13 14 93-15,-13-14 463 0</inkml:trace>
  <inkml:trace contextRef="#ctx0" brushRef="#br0" timeOffset="106025.6296">3677 9947 556 0,'0'18'26'0,"-17"-18"48"16,17 0 67-16,-17 0 74 0,17 16 45 15,-13-16 298-15,5 0-313 0,8 0-29 16,-7 0-56-16,7 0 23 0,-4 0 178 16,1 0-155-16,0 0-13 0,2 0 7 0,-2 0 3 15,0 0-7-15,-5 0 143 16,3 0-199-16,0 0-19 0,2 0-21 0,0 0-19 16,1 0-14-16,-1 0 52 0,0 0-49 15,3 0-4-15,0 0 30 0,0 0-1 16,0 0 108-16,0 0-89 0,18 0 16 15,-18 0 33-15,34 0 54 0,-10 0-19 16,43-19 163-16,-18 19-210 0,5-21-6 16,8 10-12-16,8-4-2 0,89-16 79 15,-70 14-142-15,10-1-18 0,4-2-21 16,4 1-7-16,8 0-1 0,116-15 26 0,-112 17-7 16,3 3 7-16,-1 4 21 15,0 3 5-15,108-3 46 0,-118 5-80 0,0 5 0 16,-4 0-8-16,-8 0-12 0,-4 0-4 15,73 0 0-15,-92 0-10 0,-9 17-4 16,-7-17-3-16,-7 0 2 0,35 0 0 16,-50 0 2-16,-1 0-3 0,-10 0-7 15,-3 0-57-15,-5-17-100 0,8-5-688 16,-20 8-23-16,-3-3-483 0,-4-3-354 16,0-3 192-16</inkml:trace>
  <inkml:trace contextRef="#ctx0" brushRef="#br0" timeOffset="116477.306">3708 8626 450 0,'0'0'22'0,"0"0"26"0,0 0 64 15,0 14 21-15,0-14 64 0,0 0 249 16,0 0-217-16,0 0-26 0,0 0-33 0,0 0-8 16,0 0 90-16,0 0-134 0,0 0 26 15,0 0 27-15,0 0 40 0,-14 0 3 16,14 0 138-16,0 0-181 0,0 0 8 15,0 0 13-15,-8 0 2 0,8 0-26 16,-6 0 105-16,6 0-144 0,0-13-25 16,0 13-16-16,0 0-4 0,0 0 73 15,0 0-63-15,0 0 5 0,0 0-6 16,0 0 21-16,0 0-16 0,0 0 87 16,0 0-102-16,0 0 13 0,0 0-25 15,0 0-13-15,0-16 77 0,21 16-48 0,-21 0 18 16,16 0-20-16,-16-11-20 0,25 11-20 15,0 0 40-15,-15-9-31 0,2 9 25 16,-2 0-5-16,5-5-12 0,14-2 32 16,-15 4-83-16,2-1 1 0,0 1-10 15,1-2-4-15,-3-2 8 0,15 0 20 16,-11 4 9-16,-2-1 11 0,1 1 5 16,0-1-2-16,18 1 41 0,-18 1-36 15,4-3-3-15,-5 3 0 0,6-1-12 0,-3 0-7 16,22-4-7-16,-17 2-4 0,-3 0-11 15,3 1 12-15,-2-1-9 16,28-8 4-16,-25 7-19 0,0-2 3 16,-1 4-4-16,1 0 2 0,-2 0 16 15,18-3 0-15,-21 4 0 0,-3 1-16 0,0 2 15 16,0-1-4-16,21 0 12 0,-20-2-17 16,2 3-4-16,3 0-5 0,-1 0 8 15,4-4 2-15,20-1 0 0,-23 2-10 16,3-1-3-16,-3-1 20 0,3 0-8 15,19 1-12-15,-22 1 9 0,-1 0-7 16,0-2 12-16,-1 5-1 0,2 0-1 16,17-5 31-16,-24 1-29 0,8 1-8 0,-3 1 6 15,3-1-7-15,23-2 4 0,-19 1-10 16,-3 0 14-16,10 0-8 0,-7 1 0 16,2-1 7-16,29-5-2 0,-29 7 0 15,-1-1-2-15,0 2 7 0,1-2-5 16,25 3-9-16,-30 0-4 0,0 0 10 15,1 0 11-15,1 0-11 0,0-4 10 16,29 0-13-16,-23-1 11 0,-1 2-8 16,2-2 4-16,-3-2-6 0,38-2 2 15,-36 2 0-15,3 1 2 0,-1 1-2 16,-1-1 0-16,-2 2 0 0,37-5 0 16,-40 4 0-16,2 4 0 0,-2-2 0 0,-2 2 0 15,28-8 0-15,-27 6 0 0,3 1 0 16,-1-2 0-16,-2 2 0 0,1-2 0 15,27 2 0-15,-30-1 0 0,0 3 0 16,-6-4 0-16,3 3 0 0,25-4 0 16,-31 2 0-16,3 0 0 0,-2 1 0 15,0-1 0-15,-2 2 0 0,30-8 0 16,-16 3 0-16,-15 3 0 16,-4 1 0-16,5-1 0 0,-6 1 0 0,-1 1 0 15,6-2 0-15,-10-1 0 0,1 4 0 16,-3-3 0-16,-1 1 0 15,3 0 0-15,-2 2 0 0,-3-1 0 0,1 1-74 16,-1-3-166-16,0 3-338 16,0-10-1763-16,0 3 612 0,0 0 258 0,0-2 435 15</inkml:trace>
  <inkml:trace contextRef="#ctx0" brushRef="#br0" timeOffset="117794.9521">9979 9965 1130 0,'0'0'135'0,"0"0"79"15,0 0 66-15,0 0-15 0,0 0-34 16,0 0 108-16,0 0-197 0,16 0 0 16,-16 0 0-16,14 0 18 0,-14-12 36 15,34 12 282-15,-18-11-222 0,5 11-34 16,-2-7-13-16,3 7 6 0,31-13 168 0,-23 8-231 16,4-1 1-16,5 2-10 0,1-3 38 15,6 0 15-15,57-10 170 0,-45 7-201 16,3 0-32-16,4-2-29 0,5 0 3 15,72-13 68-15,-70 12-85 0,8-1-15 16,-3-1-10-16,3 0 0 0,-1 0-2 16,76-14 71-16,-79 15-74 0,5 0 4 15,-9 3-10-15,3-3 11 0,72-3 63 16,-81 7-73-16,3 0-7 0,-1 1-15 16,-2-1-4-16,3-1-3 0,56-8-8 15,-64 9-22-15,4 2 4 0,-4 1 7 16,0 0-3-16,53-6 4 0,-57 8-12 0,-2-3 11 15,-1 2 3-15,0 0-8 0,-2-2 7 16,49 3-25-16,-49 0 21 16,-3 0-5-16,1-1-5 0,0 2 14 0,48-4-8 15,-53-1 12-15,2 2-19 0,3 0 9 16,-1 2 0-16,1-3-6 0,44-9 2 16,-50 8-1-16,2 0 6 0,-2 4-9 15,-3-1 9-15,29-6-12 0,-43 6 14 16,2 1-16-16,-6 2 13 0,-1-2 6 15,-4 2-10-15,14-3 25 0,-22 3-12 16,4 3-6-16,-3-4 0 0,-4 1 1 0,9-2 1 16,-12 5-8-16,3-4 0 15,-7 3 0-15,2-2 0 0,-2 2 0 0,2-1 0 16,-2 1-17-16,0 1-59 0,0-1-93 16,0-1-131-16,0-2-899 0,-22 2 209 15,22 1-294-15,-16-3-210 0,16-4 184 16</inkml:trace>
  <inkml:trace contextRef="#ctx0" brushRef="#br0" timeOffset="119160.2883">9920 8628 1420 0,'0'0'74'0,"17"0"53"15,-17 0 31-15,23 0 182 0,-23-17-194 16,22 17 37-16,-9 0 19 0,6-13 3 16,28 1 134-16,-19 12-181 0,6-12 72 15,111-14 562-15,-85 18-573 16,4-6 3-16,14-1-38 0,10 0-3 15,97-21 93-15,-84 16-133 0,6-1 5 16,3 2 6-16,2 2-5 0,108-17 107 16,-114 20-146-16,0-1 0 0,-3-2-4 15,-4 5 4-15,-7-1-23 0,77-9 54 16,-95 11-95-16,-2 0 2 0,0 1 3 0,-3 0 1 16,64-12 75-16,-68 12-70 0,3 0-3 15,-3-2-11-15,0 3-16 0,-5-3-6 16,39-2 22-16,-56 9-23 0,-5 0 4 15,-9 0-14-15,-6 2 18 0,-3-3 17 16,-13 5-21-16,-5-2-2 0,1 2-15 16,-3 1-5-16,0 0 0 0,0 0-15 15,0 0 9-15,0 0-15 0,0 0-42 16,0 0-62-16,0 0-405 0,0 0 44 0,0 0-238 16,0 0-343-16,-23 0-389 0,23 0 93 15</inkml:trace>
  <inkml:trace contextRef="#ctx0" brushRef="#br0" timeOffset="120231.035">4167 9156 1407 0,'0'-4'115'0,"0"2"66"15,0 0 47-15,0 1 47 0,0-2-57 0,0 2 218 16,0 1-188-16,0 0 34 0,0 0 13 16,0 0 39-16,0 0 241 0,0 0-342 15,0 0-52-15,0 0 12 0,0 0-7 16,0 0 34-16,0 0 291 0,0 0-249 16,0 17-19-16,0-17-42 0,26 17-9 15,5 9 104-15,-16-9-177 0,1 3-8 16,2 1-27-16,2 1-9 0,2-1-6 15,22 21 20-15,-24-25-59 0,3-1-15 0,0-5 0 16,-2-1-3-16,17-3 10 16,-24-7-15-16,3 0 19 0,-4 0-25 15,0-31 3-15,-4 12-20 0,6-35-21 0,-9 25 19 16,0-5 5-16,-5 0-20 0,0-3 1 16,-1-23-17-16,0 36 43 0,0 0 1 15,0 5 2-15,-18 5-1 0,18 5-8 16,0 4 3-16,0 5 0 0,0 0 3 15,0 0-19-15,0 33-64 0,0 2-269 16,0-15 21-16,20 3-170 0,-20 0-185 16,24-2-325-16,-7 0-170 0,24 9-1217 15,-21-18 1699-15</inkml:trace>
  <inkml:trace contextRef="#ctx0" brushRef="#br0" timeOffset="120779.7718">5053 9161 1550 0,'9'-5'47'0,"-4"-1"38"0,4-5 244 16,-7 3-133-16,-1 2 15 0,-1 0-5 16,0 1 44-16,0 2 14 0,0-7 296 0,0 8-319 15,0-3-30-15,-21 5-29 0,21-1 21 16,-19 1-27-16,-3 0 127 0,7 0-211 15,0 0 12-15,-1 18-12 0,1-18 24 16,-19 22 104-16,17-22-140 16,-5 23-19-16,2-10 5 0,0 7-8 0,-3-2 22 15,-21 24 34-15,27-22-90 0,1 1-15 16,6 0-13-16,1-1 2 0,4 11 8 16,5-18-13-16,0-2 5 0,21-1-34 15,-21-6 5-15,29-3-20 0,16-1-140 16,-22 0 43-16,3-18-5 0,-2 18-10 15,-1-24-37-15,15-4-274 0,-22 11 214 16,11-33-204-16,-22 35 423 16,-5 1 21-16,0-1 2 0,0 2 13 0,-21-10 37 15,21 15 41-15,0 1 46 0,-21-1 61 16,21 4 31-16,0 2-20 0,-11-1 71 16,11 3-189-16,0 0 6 0,0 0 14 15,0 0 17-15,0 0 12 0,21 22 211 16,-7-6-130-16,-14-16 24 0,49 47 381 15,-35-33-447-15,1 3-26 16,0 0-28-16,11 22 22 0,-13-23-126 16,-1 4-9-16,-1-2-21 0,2-2-47 15,12 5-236-15,-10-14-12 0,-5-3-154 16,2-2-204-16,1-2-242 0,-2 0-127 0,14-28-1144 16,-16-7 1477-16</inkml:trace>
  <inkml:trace contextRef="#ctx0" brushRef="#br0" timeOffset="121048.7513">5182 8717 2795 0,'0'-7'170'0,"0"-1"120"16,0 1 150-16,0 2 18 0,0-7 271 15,0 12-539-15,0 0-33 0,0 0 7 16,20 0 36-16,-20 21 23 0,16 16 232 15,8-8-235-15,-8 5-1 0,5 7-28 16,-4 4-4-16,22 60 97 0,-20-54-197 16,1 1-34-16,-1-3-33 0,-2-2-11 15,-1-6 2-15,14 24-22 0,-16-38-54 16,-1-1-70-16,1-7-76 0,0-4-126 16,11 0-695-16,-13-13 214 0,0-2-152 15,1 0-182-15,1-22-73 0,-3 4 366 16</inkml:trace>
  <inkml:trace contextRef="#ctx0" brushRef="#br0" timeOffset="121420.7606">5577 9094 2307 0,'-12'0'125'16,"7"0"97"-16,1 0 121 0,4 10 46 0,-4-10 441 15,4 6-488-15,0-2-72 16,0-4-91-16,0 5-32 0,25-2-50 0,-5 1 54 16,-20-4-91-16,26 0-4 15,-11 0-20-15,1 0-22 0,17 0-19 16,-17-17 14-16,6 17 5 0,-6-15-19 0,0 15-12 16,-3-17 14-16,5 0-37 0,-12 17 24 15,-2-18-34-15,-4 10 0 0,0-2 1 16,-20-7-74-16,-5 11 79 0,7-1-1 15,-2 5 27-15,-2 0 14 0,-2 2-1 16,-31 20 31-16,30-20-10 0,0 29 24 0,4-9 18 16,2 3 19-16,-1 33 171 15,20-25-95-15,0-1 8 0,21 3 10 16,3-1-2-16,5-3-53 0,43 18-21 0,-23-29-83 16,3-7-37-16,5-3-115 15,-1-5-150-15,47-3-1069 0,-60 0 189 0,-3-22-147 16,-11 22 241-16</inkml:trace>
  <inkml:trace contextRef="#ctx0" brushRef="#br0" timeOffset="124862.7147">6126 9087 832 0,'0'0'86'0,"0"0"87"0,0 0 399 15,0 0-280-15,0 0-42 0,0 0-18 16,0 0 7-16,0 0 13 0,0 0 291 0,0 0-286 15,0-12 14-15,0 12 11 0,0 0 3 16,0-10 159-16,0 10-310 0,15 0 34 16,-15 0 53-16,0 0 43 0,11 0 33 15,-1 24 187-15,-10 6-320 0,10-9-24 16,-10 0-40-16,8 4-7 0,-5 18 4 16,-3-23-77-16,4-1 1 0,-4-1-3 15,2-6-5-15,0-3 3 0,0 3-12 16,1-12-8-16,-1 0 4 0,0 0-10 15,0-26-15-15,1-9-98 0,3 12 34 16,-4-4-14-16,2-3-8 0,-1 0 8 16,1-2 20-16,12-28-37 0,8-18 69 15,-5 44 63 1,-10 26 1-16,0 4 12 0,-2 4 31 0,9 19 138 16,-8-1-88-16,2 3-11 0,-2 6-12 15,1 0-12-15,10 36 43 0,-10-32-70 16,-1 0-15-16,0 1-15 0,-2-1-1 15,3-6-19-15,9 20-37 0,-12-26-31 16,15 13-528-16,-15-29 181 16,-1-2-218-16,0-1-317 0,0 0-199 15,10-21-1190-15,-6-9 1676 0</inkml:trace>
  <inkml:trace contextRef="#ctx0" brushRef="#br0" timeOffset="125121.9245">6780 9007 2676 0,'0'-4'28'0,"0"-1"174"0,0 1 31 15,0 0 49-15,-22 4 54 0,22 0 26 16,-18 0-74-16,-2 0 140 0,20 0-312 16,-22 17 13-16,10-17-48 0,2 24 46 15,-22 32 320-15,20-32-301 16,-1 30 105-16,9-28-125 0,3 1-16 0,0-3-24 15,1 0-37-15,0 20-21 0,29-27-50 16,-29-1-68-16,35-6-97 0,-13-4-166 16,6-3-240-16,31-3-1221 0,-26-21 651 15,1 21 142-15,-4-33 353 0</inkml:trace>
  <inkml:trace contextRef="#ctx0" brushRef="#br0" timeOffset="125303.8189">7100 9099 4484 0,'0'0'114'0,"0"17"114"0,0 0 591 16,0-17-370-16,0 23-45 0,0-10-80 15,0 0-86-15,0 16-16 16,23-14-194-16,-23 0-40 0,19-2-29 0,-19 1-43 16,19-4-60-16,-2 2-441 0,-17-9 126 15,13-3-185-15,-13 0-184 0,7 0-100 16,-3-27-1019-16,-4-10 1215 0,0 14 200 15</inkml:trace>
  <inkml:trace contextRef="#ctx0" brushRef="#br0" timeOffset="125435.7431">7044 8736 2673 0,'0'-2'127'0,"0"2"546"0,0 0-193 16,20 22-80-16,-20-22-137 0,21 29-115 15,-21-14-99-15,45 18-309 0,-25-18-203 16,-2-1-336-16,4-2-328 0,-1 0 112 15,2-12 276-15</inkml:trace>
  <inkml:trace contextRef="#ctx0" brushRef="#br0" timeOffset="125802.5641">7569 8941 3988 0,'0'0'103'0,"-18"8"76"16,18-8 77-16,-24 8 84 0,-8-2 108 15,16-2-268-15,2 2-55 0,-2-1 8 16,0 3 6-16,-10 13 18 0,14-9-104 16,3 4-42-16,1 0-15 0,2 3 4 15,3 1-17-15,3 21 34 0,0-22-14 16,0 0-13-16,26 1-26 0,-26-6-26 16,45 8-129-16,-25-17 81 0,1 0-12 15,1-5 10-15,-2 0-39 0,2 0-46 0,12-22-210 16,-21-5 191-16,-2 10 63 0,-3-2 44 15,-2-3 5-15,-6-21 77 16,0 23 31-16,0 3 60 0,0-2 44 0,-23 7 44 16,23 2 57-16,-21-4 136 0,21 14-194 15,0 0 24-15,0 0 27 0,0 0 5 16,27 31 110-16,-27 5-269 0,26-14-13 16,-10 0-53-16,3 2-47 0,4-2-167 15,29 14-1182-15,-21-23 131 0,2-1-2 16,0-12 321-16</inkml:trace>
  <inkml:trace contextRef="#ctx0" brushRef="#br0" timeOffset="126620.4998">10713 9304 1533 0,'0'-7'118'0,"0"7"84"0,-18-3 64 0,18 3 390 15,-19 0-344-15,19 0 78 0,0 0 26 16,-16 0 11-16,16 0-21 0,0 0 225 16,-7 0-352-16,7 0 1 0,0 0-1 15,0 0 25-15,19 0 239 0,-19 0-319 16,20 20-12-16,-20-20-25 0,31 20-15 15,8 8 36-15,-18-8-153 0,1 1-36 16,0 1-12-16,-2 0 1 0,2-2-8 16,11 16 33-16,-16-20-23 0,-2-5-8 0,-4-5 1 15,2-2 0-15,-1-4-3 16,14-25-17-16,-13-13-30 16,-8 13 10-16,-5-1-8 0,0-6-4 0,0 3-7 15,0 0 17-15,-26-22-13 0,5 30 36 16,21 6-8-16,-15 3 13 0,15 7-11 15,-13 5-12-15,13 0-28 0,0 0-76 16,0 27-109-16,0-27-216 0,0 28-170 16,41 4-1146-16,-22-15 751 0,8-17-135 0,4 17 185 15,-1-17 257-15</inkml:trace>
  <inkml:trace contextRef="#ctx0" brushRef="#br0" timeOffset="127010.3039">11448 9235 3567 0,'0'-5'314'0,"-21"4"-32"16,21-1 89-16,-15 0-103 0,15 2-47 15,-21 0-10-15,0 0-115 0,6 0-25 16,3 17-19-16,-3-17 36 0,0 22-77 16,-13 11 24-16,12-13-62 0,3 4 34 15,3 0-22-15,3 3 0 0,4 17 22 16,3-23-1-16,0-6 16 0,0-1-15 0,27-6-22 15,-27-3-31-15,54-5-105 0,-34 0 45 16,3-20-32-16,0 20-34 0,-3-28-63 16,14-8-269-16,-23 18 258 0,1-2 65 15,-12-1 40-15,10-1 25 0,-10 0 52 16,0-22-14-16,-20 25 69 0,20-1 26 16,-22 3 65-16,22 3 84 0,-19 2 68 15,5-2 319-15,14 11-334 0,0 3-4 16,0 0-48-16,0 0 56 0,24 21 152 15,-24 0-225-15,29-21-60 0,-10 29-28 16,1-15-17-16,-1 1-46 0,24 13-125 0,-23-17-44 16,-2 0-39-16,-2-5-119 15,2-6-227-15,11 6-1043 0,-18-6 610 16,2-23 135-16,-2 23 254 0</inkml:trace>
  <inkml:trace contextRef="#ctx0" brushRef="#br0" timeOffset="127205.1905">11587 8669 3077 0,'0'-3'161'16,"0"3"198"-16,0 0 129 0,0 24 696 15,0 6-705-15,21-6 7 0,-21 5-40 0,26 5-8 16,6 36 164-16,-11-30-465 0,-2 2-78 16,-5 2-47-16,6-4-22 0,-1 2-9 15,19 28-213-15,-15-39-21 0,-5-4-109 16,6-5-131-16,-3-3-213 0,22 3-1399 15,-27-17 789-15,2-3 183 0,-2-2 387 16</inkml:trace>
  <inkml:trace contextRef="#ctx0" brushRef="#br0" timeOffset="127539.0542">12058 9035 4572 0,'0'18'225'0,"0"-18"1"0,-17 0 109 15,17 15-11-15,0-15 23 0,0 0-43 16,18 9 77-16,9-9-281 0,-9 0-51 16,0 0-35-16,2 0-11 0,18-18-23 15,-22 18 1-15,-1-17-16 0,-1 17-34 16,-5-17-45-16,-2 17-43 0,2-18-177 16,-9-3 183-16,0 13 42 0,0-1 28 15,-25 1-9-15,-10-9-48 0,14 12 87 0,-2 1 28 16,-1 4-13-16,2 0 42 15,1 0-17-15,-15 22 125 0,20-22-13 0,5 29 62 16,2-10 0-16,9 2 14 0,-5 27 99 16,5-21-187-16,21 0-27 0,-21 1-20 15,33-3-32-15,-12 1-6 0,23 18-260 16,-19-22 4-16,0-8-122 16,4-1-121-16,0-7-279 0,28-4-1222 0,-30-2 922 15,-1 0 340-15</inkml:trace>
  <inkml:trace contextRef="#ctx0" brushRef="#br0" timeOffset="127887.8548">12447 8967 4279 0,'0'-6'266'0,"0"1"58"0,0 0 136 16,21 1 14-16,-21 3-46 0,19 1 359 16,-19 0-529-16,19 27-71 0,-8-27-45 15,-2 24-38-15,9 7-24 0,-9-15-72 16,-2 0-16-16,-1 0 12 0,-1-1-5 15,-1-1-6-15,4 7-29 0,-6-12-2 16,0-9-15-16,-2 5-29 0,0-5-28 16,0 0-138-16,0-29 129 0,0 29-5 15,0-36 5-15,0 14 0 0,0 1 18 16,24-21-23-16,-24 19 111 0,20 5 20 16,-20 1 24-16,23 5 22 0,2-2 130 15,-25 14-67-15,20 0 26 0,-10 0-10 0,2 0 45 16,0 25-4-16,10 5 103 0,-6-13-209 15,-1 2-20-15,-3 0-17 0,1-1-47 16,14 13-81-16,-14-19-58 0,4-4-70 16,0-8-113-16,1 8-163 0,7-8-108 15,22-28-1010-15,-22 28 774 0,2-37-113 16,-2 16 77-16,0-4 120 0</inkml:trace>
  <inkml:trace contextRef="#ctx0" brushRef="#br0" timeOffset="128087.7389">13270 8747 2670 0,'6'-11'145'0,"-3"-6"593"0,-3 10-170 16,0 2 12-16,0 4-70 0,-20 1 60 16,-7 0 365-16,27 0-566 0,-32 0-64 15,14 26-22-15,1-26-43 0,-2 26-66 16,-19 13-70-16,20-17-104 0,3 4 0 16,3 3 0-16,7 0 0 0,5 29 0 15,0-31 0-15,0-4 0 0,25 0-2 16,-4-4-45-16,-1-3-82 0,29 4-370 15,-20-15 130-15,-1-5-143 0,1 0-157 0,-4 0-288 16,26-19-1436-16,-28-15 1229 16,1 12 359-16</inkml:trace>
  <inkml:trace contextRef="#ctx0" brushRef="#br0" timeOffset="128291.6225">13540 8804 4776 0,'0'20'179'0,"0"-20"163"0,0 23 177 15,0-23 10-15,-21 25-21 0,21 1 128 16,0-12-456-16,0 1-77 0,0-5-40 16,18 3-35-16,-18 10 4 0,0-15-54 0,16 1-51 15,-16-2-78-15,0-3-103 16,0-2-120-16,14-2-664 0,-14 0 324 16,11-25-132-16,-4 25-102 0,-1-34-192 0,-3 11 125 15</inkml:trace>
  <inkml:trace contextRef="#ctx0" brushRef="#br0" timeOffset="128406.5567">13553 8501 3298 0,'0'0'149'0,"20"0"129"15,-20 25 55-15,0-25 71 0,16 26 15 16,-16 3-324-16,0-12-92 0,16-2-114 16,-16-1-163-16,29 9-984 0,-15-14 300 0,-1 0-10 15,10-9 267-15</inkml:trace>
  <inkml:trace contextRef="#ctx0" brushRef="#br0" timeOffset="128786.3411">14075 8715 3523 0,'0'0'159'16,"0"12"132"-16,0-12 80 0,0 0 443 16,-23 0-499-16,23 0-11 0,-19-20-14 0,19 20 44 15,-15 0-46-15,-5-17 117 16,9 17-295-16,-1 0-30 0,1 0 7 0,0 0 37 15,-14 20 113-15,13-20-153 0,0 31-29 16,1-8-31-16,1 0-12 0,5-1-11 16,-3 29-3-16,8-25-7 0,0-1 14 15,0 1-18-15,0-7-43 0,29 13-145 16,0-23 41-16,-13-1-2 0,2-6-10 16,3-2-27-16,21 0-274 0,-26-21 210 15,0 21 28-15,-1-29 51 0,-3 11 70 16,-4-3 49-16,2-23 36 0,-10 18 27 0,0 4 39 15,0 0 51-15,0 3 105 16,-19-8 342-16,19 19-262 0,0 2-80 16,0 6-42-16,-16 0 20 0,16 0-11 0,0 29 139 15,0-29-197-15,19 38-41 16,-19-16-30-16,18 2-47 0,-1 25-286 0,-17-28-42 16,21-2-231-16,-21-1-190 0,17-4-400 15,-7-4-336-15,8 1-958 0</inkml:trace>
  <inkml:trace contextRef="#ctx0" brushRef="#br0" timeOffset="148386.8199">3988 6878 1595 0,'0'0'73'0,"0"0"40"15,7 0 213-15,-4 0-182 0,-3 0-5 16,2 0 9-16,-2 0 29 0,1-19 15 0,1 19 163 16,0-14-179-16,0 14-7 0,-1-11 50 15,0 11 50-15,0-12-1 0,-1 3 244 16,0 9-323-16,0-7-28 0,0 7-12 16,0 0-34-16,0-4 79 0,0 4-140 15,0 0 41-15,-26 0 14 0,26 22 19 16,-20-22 29-16,-4 51 57 0,10-26-145 15,1 2-32-15,4 4 2 0,-2-1-9 16,2 32-11-16,9-31-18 0,0-5-16 16,0 1-58-16,0-2-117 0,29-9-151 15,2 4-728-15,-10-13 304 0,-2-6-88 0,44-22-1868 16,-44 21 2257-16</inkml:trace>
  <inkml:trace contextRef="#ctx0" brushRef="#br0" timeOffset="148760.1986">4238 6829 2303 0,'0'0'9'16,"0"0"66"-16,0 0 9 0,0 0 22 0,0 0 12 15,0 0-2-15,0 23-12 16,0-5 56-16,0-5-116 0,0 0-18 0,0 5-14 15,0-1 7-15,19 22 101 0,-19-18-20 16,22-2 3-16,-7-1-11 0,3 0-22 16,0-4-34-16,21 4 3 0,-19-14-20 15,2-4-2-15,-3 0-16 0,1 0 4 16,-3-28-21-16,14-6-89 0,-20 13 15 16,-3 0-5-16,-5-1 27 0,-1 1 19 15,-2-21-7-15,-27 23 21 0,7 1 9 16,-1 1 6-16,-5 3 13 0,0 4 29 15,-29-2 116-15,27 12-17 0,6 0 63 0,2 0 30 16,4 26 0-16,5-6-44 0,3 21-42 16,8-17-132-16,0 0-54 0,0 2-197 15,34-6-192-15,12 17-1143 0,-16-26 736 16,1-3 204-16</inkml:trace>
  <inkml:trace contextRef="#ctx0" brushRef="#br0" timeOffset="149103.667">4714 6747 4578 0,'0'0'17'0,"0"17"45"0,0 3 106 16,0-9-55-16,0 1-66 0,0 3-5 15,19 0-15-15,-19 0-43 0,24 12 34 16,-2-13-23-16,-22-4 10 0,23-3-24 15,-23 2 15-15,14 1-20 0,-7-9 28 16,-7-1-4-16,0 0 19 0,0 0 0 16,0 0-14-16,-18-21-23 0,18-3-6 15,0 24 15-15,-16-29 5 0,16 12-5 16,0-27 27-16,0 30-18 0,20-8-4 16,-20 15-18-16,21 7 45 0,-21-5 8 15,22 5-27-15,-8 0 35 16,17 24-18-16,-15-24-17 0,0 29-19 0,-1-12-16 15,2-2-75-15,11 18-629 0,-15-20 86 16,-3-1-237-16,3-12-14 0,-3 10 77 16,-1-10 227-16</inkml:trace>
  <inkml:trace contextRef="#ctx0" brushRef="#br0" timeOffset="149520.5277">5151 6621 3526 0,'-20'0'108'0,"20"0"82"0,-24 19 358 16,24-19-343-16,-17 13-42 0,17-13-58 15,-19 10 4-15,19-1 20 0,-18 15-16 16,6-7-86-16,12 0-61 0,-9 3 35 16,9 1 8-16,0 28 4 0,0-27-16 15,0-3 20-15,24-1-35 0,-24-2-12 16,19 4-66-16,9-20 21 0,-12 0-45 15,30-25-478-15,-29-16 300 16,0 16-49-16,-4-4-2 0,-4-2 17 16,4-37-94-16,-13 32 305 0,0-4 24 0,0 1 13 15,0-5 33-15,-29 0 27 0,-11-46 74 16,19 47 37-16,-2 2 38 0,-1 4 57 16,2 4 51-16,-14-10 413 0,24 32-258 15,1 2 3-15,2 7-41 0,2 2 442 16,7 23-595-16,0-23 6 15,0 34 25-15,20 17 304 0,3-21-314 16,-23 10-48-16,29 2-52 0,-13 8-35 16,27 62-13-16,-20-52-48 0,1 1-10 0,-1-3-27 15,4-3-60-15,31 38-352 16,-34-59-53-16,-2-8-255 0,-4-9-297 0,1-5-291 16,-5-8 14-16</inkml:trace>
  <inkml:trace contextRef="#ctx0" brushRef="#br0" timeOffset="149789.3738">5490 6556 4617 0,'-20'58'359'0,"20"-40"-164"0,0-2-77 16,0 4 5-16,0 1-34 0,0 18-42 15,22-22-65-15,-22 1-2 16,28-4 49-16,-12-3-27 0,19-3-29 0,-16-8-15 15,0 0 25-15,-3 0-1 0,0-22 3 16,-3 22 3-16,7-51 18 0,-15 31 9 16,-5-4-26-16,0-1-11 0,0 3 18 15,0-20 6-15,-22 25-29 0,22 2-44 16,-16 4-42-16,16 11-88 0,-16-5-135 16,5 5-818-16,11 0 370 0,0 24-82 15,0-24 115-15,0 19 132 0</inkml:trace>
  <inkml:trace contextRef="#ctx0" brushRef="#br0" timeOffset="150051.7602">5966 6466 3243 0,'-21'17'260'0,"21"-17"-23"0,0 0 74 16,0 0-57-16,-18 0-43 0,18 0-21 0,0 0 46 15,-10 0-126-15,10 0-46 16,0 0 18-16,-12 0-2 0,-1 21 125 0,7-21-50 16,1 21 30-16,-1-6 0 0,1-2-11 15,1 5-59-15,-1 15-45 0,4-17-72 16,-1 4-15-16,2-3-38 0,0-2-80 16,0 15-497-16,0-19 70 0,25-1-219 15,-25-5-124-15,24-3-223 0,-24-2 155 16</inkml:trace>
  <inkml:trace contextRef="#ctx0" brushRef="#br0" timeOffset="150269.6354">6237 6416 3640 0,'-21'0'191'0,"21"17"120"0,-22-17 56 15,22 0 80-15,-32 12 94 0,20-12-316 16,-2 17-44-16,4-17 18 0,2 14-9 15,-2 3 101-15,-2-7-230 0,12 0-38 16,-3 2-7-16,3 1-15 0,0 3 2 16,0 14 10-16,18-16-19 0,-18 4-32 15,16-2-70-15,-16-3-95 0,17 7-451 16,4-13 248-16,-8 0-146 0,0-4-132 16,-2-1-184-16,1-2-161 0,16 0-554 15</inkml:trace>
  <inkml:trace contextRef="#ctx0" brushRef="#br0" timeOffset="150467.7586">6336 6457 4931 0,'0'22'68'16,"0"-22"78"-16,-19 17 95 0,19 2 380 16,0-7-382-16,0-2-86 0,0 4-83 15,0-4-33-15,0 4-26 0,0 6-255 0,20-11-76 16,-20-2-102-16,16-2-182 0,-16-3-153 15,16-2-989-15,0 0 877 0,-16-23 170 16,12 23 207-16</inkml:trace>
  <inkml:trace contextRef="#ctx0" brushRef="#br0" timeOffset="150601.6813">6350 6234 3077 0,'0'20'125'0,"0"-20"73"16,0 29 94-16,0-12 51 0,0 14 53 15,0-14-335-15,0 0-88 0,23-4-189 0,-23 0-234 16,18-13-260-16,7 13-1170 16,-12-13 1198-16</inkml:trace>
  <inkml:trace contextRef="#ctx0" brushRef="#br0" timeOffset="150901.5102">6596 6348 4391 0,'0'30'120'15,"-18"-15"97"-15,18 1 68 0,-18 0 131 16,18 18 306-16,-12-17-420 0,12 0-111 16,0 0-87-16,0 0-29 0,0 8-49 15,26-18-51-15,-26 0-69 0,24-3-32 0,-4-4-93 16,-2 0-22-16,13-24-201 16,-19 24 283-16,1-24 30 0,-1 9 40 0,-3-6 11 15,-2-8 14-15,-7 13 60 16,0-2 13-16,0 4-22 0,0 0-33 0,-25 1-46 15,-10-2-149-15,19 10 141 0,-3-1 23 16,0 3 22-16,0 0 18 0,-9 3 39 16,17 0-3-16,11 0 20 0,-13 21-29 15,13-21 5-15,0 15 16 0,0 0-270 16,0-15-68-16,0 15-152 0,20-15-94 16,-20 9-220-16,21-9-626 0,-21 0 940 0</inkml:trace>
  <inkml:trace contextRef="#ctx0" brushRef="#br0" timeOffset="151053.4232">6571 6082 4862 0,'-21'-3'70'0,"21"3"58"0,-19 0 25 0,7 0 135 16,12 20-226-16,0-20-29 0,0 0-96 15,0 22-94-15,0-22-226 0,27 12-1254 16,6-12 478-16,-12 0 135 0,2 0 352 15</inkml:trace>
  <inkml:trace contextRef="#ctx0" brushRef="#br0" timeOffset="151325.267">6901 6311 5257 0,'-19'14'96'0,"19"14"487"15,-15-16-124-15,15-4-48 0,0-2-119 16,0 3-100-16,0-3-94 0,0-1-1 15,0-5-72-15,0 0-34 0,0 0-45 0,0-33-39 16,17-7-209-16,0 18 116 16,-17-4 6-16,19 2 35 0,-8 2 49 0,-11 3 47 15,30-8 58-15,-23 27-2 16,0-8 39-16,0 8 29 0,0 0 14 16,8 25 112-16,-10 9-120 0,1-11 8 0,2 0-21 15,2 3-10-15,-3 1-31 0,8 25-217 16,-7-24-163-16,-1-7-190 0,0-1-373 15,-1-3-320-15,6 3-1444 0</inkml:trace>
  <inkml:trace contextRef="#ctx0" brushRef="#br0" timeOffset="153530.1796">2989 9822 1083 0,'0'0'46'0,"8"-7"113"15,-8 7-50-15,0 0-17 0,4-8 3 16,-4 7 9-16,0-10 96 0,2 6-121 16,-2 1 9-16,0-4-2 0,0 1 23 0,0 0 15 15,0-6 142-15,0 6-135 16,0 0-1-16,0 1-9 0,0-2 0 0,0 1-28 16,0-10 4-16,0 7-79 15,0-4-13-15,0 0 5 0,0-4-8 0,0-21-8 16,0 17-4-16,0-3-9 0,0-2-3 15,0-2 8-15,0-1-8 0,-15-28 16 16,15 27 10-16,-11 0-3 0,11-1-3 16,0 3-4-16,-12 2-4 0,2-25 12 15,5 27 2-15,1 1-5 0,-1 1 1 16,1 0-8-16,-5-23-5 0,6 25-2 16,1-4 4-16,-2 2 16 0,-1 0-16 0,3-2 6 15,-5-22-9-15,3 20 15 16,-1 3 5-16,2 0 7 0,-1 0-5 0,-1-1 1 15,-4-19-20-15,1 22 8 0,3 1-5 16,2 2-8-16,-1 0-2 0,-3-23-62 16,5 23 29-16,1-2-3 0,1 0-5 15,0 0-6-15,0 2 11 0,0-22-66 16,0 21 63-16,0 0 10 0,0 1 1 16,0 0 4-16,0 2 25 0,0-18-3 15,0 18 23-15,0-1-10 0,0 1-6 16,0 1 15-16,0-16 1 0,0 15 1 15,0-1-10-15,0 1 1 0,-15-2 2 0,15 3-1 16,0-21 6-16,0 18-3 0,0 0-4 16,0-4-5-16,0 2 9 0,0 1-5 15,0-25 12-15,0 24-3 0,0 1-2 16,0 0 2-16,0 1-6 0,0-16 9 16,0 20-8-16,-17 0 3 0,17 0-6 15,0-24-1-15,-12 29-2 16,12-3-1-16,0 0 3 0,0-9-8 15,-9 10 4-15,9-1 4 0,0 1 2 16,-6 1 4-16,2-11 8 0,2 11-3 0,1 2-4 16,-2 0 7-16,1 4-4 0,1-2-1 15,1-1-6-15,-1 4-5 0,0 4-11 16,-5 0-24-16,4 0-52 0,1 0-101 16,-12 0-563-16,7 21 335 0,0-21 31 15,-1 0 162-15</inkml:trace>
  <inkml:trace contextRef="#ctx0" brushRef="#br0" timeOffset="153969.6411">2534 7720 2198 0,'-2'9'34'15,"-3"11"83"-15,3-13-25 0,2-7-20 16,0 7-6-16,0-7-14 0,0 0-21 16,0-19-49-16,20 19-47 0,-20-32-65 15,0 13-54-15,22-4-34 0,-5-27-159 16,-17 26 256-16,13 0 30 0,-13 0 20 16,9 3 1-16,-9 2 21 0,14-8 11 15,-14 17 44-15,9 3 11 0,-6 1 33 16,-1 6 1-16,3 0 136 0,-3 0-92 0,-1 0 2 15,1 25-22-15,3-25 2 16,-1 27-2-16,9 3 109 0,-5-11-72 0,1-1 5 16,4 4-15-16,0-3-1 0,11 23 46 15,-13-24-73-15,1 0-8 0,-2-2-9 16,-4-1-7-16,-1-2-20 0,2 3 6 16,-6-11-44-16,-1-3-38 0,0-2-42 15,0 0-39-15,-29 0-40 0,1-26-205 0,12 4 176 16,-1 22 5-16,0-23 7 15,17 23 5-15,-24-18-149 0,8 18 146 16,16-10-7-16,-8 10 1 0,8 0-33 0,0 0 61 16</inkml:trace>
  <inkml:trace contextRef="#ctx0" brushRef="#br0" timeOffset="158270.3039">3710 7983 453 0,'0'0'15'0,"0"-12"17"0,0 12 28 16,0 0 33-16,0 0 24 0,0 0 166 16,0-7-145-16,0 7-1 0,0 0-18 15,0 0 1-15,0 0-12 0,0 0 47 16,0 0-86-16,0 0 14 0,0 0 19 15,0 0 30-15,0 0 162 0,0 0-139 16,0 0 12-16,0 0 4 0,0 0 3 0,0-15 1 16,0 15 179-16,0 0-171 0,0 0-10 15,0 0-20-15,0 0-4 0,0 0-29 16,0 0 60-16,0 0-114 0,0 0 6 16,0 0-14-16,0-6-22 0,0 6 49 15,0 0-15-15,0 0 2 0,0 0-12 16,0 0 0-16,0 0-43 0,19-6 40 15,-19 6-26-15,13-1 12 0,-13-1-1 16,18 2-31-16,2-6 4 0,-11 3-13 16,0 2 41-16,2-1-19 0,4 1-9 15,-3-1-6-15,16-6-29 0,-9 5 30 16,1-2-8-16,-2 1-5 0,1-1 3 0,20-4 4 16,-17 6 4-16,-2-1-7 0,2 4-10 15,-3-1 24-15,-1-2-2 0,14 0 3 16,-15 3-14-16,-1-1-13 0,0 1 21 15,1 0 8-15,17-5-2 0,-17 1-20 16,4-1-9-16,0-1 12 0,1-1 15 16,0 0-17-16,25-5 10 0,-24 5-24 15,-3 2 41-15,2 3 22 0,-3 2 23 16,19-7 82-16,-19 6-107 0,-2 1-17 16,4 0 31-16,-2 0-13 0,2 0 29 15,20 0 67-15,-19 0-51 0,1-18-28 0,2 18-10 16,-2 0-3-16,29-19 12 0,-23 7-18 15,-2 12 2-15,4-17-6 16,-4 8 8-16,2 3-11 0,27 0 41 0,-30 1-48 16,-4 5-9-16,2-3-10 0,-1 3-6 15,20 0 24-15,-21 0-27 0,1 0 1 16,0 0 3-16,3 0-21 0,1 0 22 16,22 0-1-16,-21 0-3 0,-1 0-14 15,-2 0 13-15,1-17 1 0,28 17 11 16,-28-15-7-16,-1 15 8 0,-1 0 6 0,0 0 16 15,-4-11-14-15,23 11 14 0,-23-7-32 16,0 7 9-16,1-5 7 0,-1 5-13 16,23-10 16-16,-18 8-17 0,0-2 3 15,-4 1-4-15,8-2 1 0,-2 2-15 16,27-5 26-16,-28 4-5 0,0 2 13 16,1-2-8-16,2 1-3 0,20 1 9 15,-28-1-14-15,4 3-11 0,0-4 6 16,-1 1-6-16,-1 0-7 15,28-3 14-15,-25 4-1 0,-1-2-10 0,1 1 5 16,-3 1-1-16,21-3 2 0,-22 3 0 16,-4 2 0-16,3-3-2 0,-3 1 2 15,2 2-9-15,16 0 13 0,-16-1 3 0,-2-1 3 16,0 2-11-16,0-3 1 0,18 2 6 16,-20-2-6-16,5 2-9 0,-5-3-4 15,3 3 15-15,-3-3-3 0,16-3 26 16,-21 6-27-16,2-1 9 0,-4 0 3 15,2 1-5-15,6 1 4 0,-15 0 1 16,6 0-8-16,-1 0 1 0,1 0-5 16,0 0-6-16,1 0-26 0,-1 0-32 15,5 0-72-15,-5 0-81 0,13 0-1046 16,-14 0 553-16,-1-16-164 16,2-2-1582-16,-8 18 1557 0</inkml:trace>
  <inkml:trace contextRef="#ctx0" brushRef="#br0" timeOffset="159549.8359">3786 8604 1461 0,'0'0'103'16,"0"0"257"-16,0 0-105 0,0 0-54 16,0 0 10-16,0 0-1 0,0 0 25 15,0-18 278-15,0 18-269 0,14-20-39 16,-14 20-44-16,18-20-3 0,-18 7-26 0,32-19 59 15,-18 13-152-15,2-2-15 16,2-4 1-16,2-4 18 0,28-34 65 16,-19 27-70-16,-3-2-14 0,10-4 3 0,1-4-2 15,1-3-7-15,42-45 30 0,-40 43-57 16,0 3 4-16,4-5-4 0,-5 6 19 16,0 0-10-16,37-39 14 0,-40 46-19 15,-4 4 19-15,-1 4-37 0,-3 1 23 16,18-19-13-16,-28 29 22 0,0 2-18 15,-5-1-1-15,1 3 1 0,-2 1 13 16,10-18-53-16,-11 17 68 0,2-3-59 16,2 0 48-16,1-1-9 0,16-22-26 15,-15 23 26-15,0-2 5 0,0 4-5 16,-4 3 6-16,0-2 11 0,7-1-25 0,-15 12 4 16,2 1-15-16,-2 1 21 0,2-4 24 15,-2 5-34-15,4-8 4 0,-5 6-5 16,1 0 16-16,2 0 9 0,-3-3-10 15,10 4 30-15,-9 1-39 0,2 1 19 16,0 0-20-16,0 2 30 0,1 0-1 16,0 0-18-16,-3 0-11 0,0 0-4 15,-2 0 46-15,0 0-23 0,-1 0-4 16,1 0-19-16,-3 0 0 0,1 0-10 0,-1 0 4 16,0 0-50-16,0 0-481 15,0 0-86-15,0 0-353 0,0 0-83 16,-28 0 166-16</inkml:trace>
  <inkml:trace contextRef="#ctx0" brushRef="#br0" timeOffset="160374.19">4774 8351 585 0,'0'0'49'16,"-2"5"73"-16,2-5 330 0,0 2-166 15,0 3-15-15,0-2-10 0,0 4-7 16,0 5 180-16,0-4-209 0,0 1 13 16,0-1 33-16,-18 1 3 0,18 0-20 15,0 5 192-15,0-7-275 0,-14-3-5 16,14-1-69-16,0 0 32 0,0-3 0 16,0 0 72-16,0 0-89 0,0 0 12 15,0 0 49-15,22 0 18 0,-22-19 133 0,25 19-188 16,-13-16-19-16,3 2 11 15,1-4-16-15,6-6-25 0,25-41 24 0,-17 27-81 16,2-11-4-16,7-6-14 0,0-8 0 16,55-75 7-16,-43 65-14 0,3 2-1 15,0-4-10-15,3 8-14 0,-6 3-12 16,39-43-84-16,-53 62 25 0,-3 4-23 16,-5 6-19-16,-5 5-12 0,21-22-102 15,-25 26 186-15,1 2 27 0,-1-1 24 16,-2 4 12-16,1 0-13 0,15-21-5 15,-20 21 17-15,1 0 6 0,-1 1-14 0,1 1 2 16,8-21-3-16,-10 22 28 0,-5 2 1 16,2 3-26-16,-2 2 1 0,-2 1 7 15,3-6 5-15,-4 13 11 0,0-1-19 16,-2 0-14-16,0 0 11 0,3 1-14 16,-3 2 40-16,-3 1-32 0,0-3 8 15,0-2 20-15,0-1-24 16,22-4 12-16,-22 4-16 0,17-2 2 0,-17 2-17 15,19-1 39-15,-19 2-20 0,14 3 0 16,-14 2-14-16,0 0-31 0,0 0-54 16,0 0-102-16,0 20-825 0,0-4 207 0,-18-16-287 15,18 20 30-15,-25-8 232 0</inkml:trace>
  <inkml:trace contextRef="#ctx0" brushRef="#br0" timeOffset="161115.1209">5952 8189 2254 0,'0'0'21'15,"-19"0"63"-15,19 0-17 0,0 0 10 16,-15 0 27-16,15 0 38 0,-10 0 52 16,10 15 321-16,-13-15-202 0,13 14-24 15,-7-14-33-15,7 8-8 0,0-2 99 16,0-6-225-16,0 3-48 0,0-3 14 16,0 0-8-16,0 0 12 0,0 5 89 15,0-5-63-15,0 0 7 0,0 0 62 16,0 0 18-16,0 0 168 0,0 0-258 15,0-21-45-15,0 21-49 0,18-24-15 16,-18 6-1-16,36-28 0 0,-18 13 5 16,2-4-3-16,7-7-1 0,6-6 0 0,47-64 22 15,-35 54-26-15,4-7 4 0,3-2-12 16,1 3-9-16,1 4-4 0,41-43-102 16,-49 58 25-16,-10 10-11 0,-5 3 5 15,-5 10 22-15,14-19-11 0,-26 25 79 16,3 1 10-16,-5 2 15 0,5 0 0 15,-2 0 2-15,9-12 38 0,-14 10-27 0,-2 5 19 16,-4 2 5-16,5-4-24 16,-3-1 12-16,1 8-34 0,0-1 10 0,-2 2 3 15,2 3-8-15,-2 3 4 0,3-3 9 16,-4 1-22-16,-4 2 11 0,0 0-7 16,0 0 13-16,0-3-9 0,21-1 6 15,-21-3-21-15,0 3 5 0,26-2 5 16,-26-3-19-16,36-11-1 0,-36 13-21 15,14 2-15-15,-6-1-37 0,2 1-101 16,-3 2-369-16,-2 3 120 0,-5 0-268 16,0 0-197-16,0 23-297 0,-30-23 99 15</inkml:trace>
  <inkml:trace contextRef="#ctx0" brushRef="#br0" timeOffset="161653.7829">6856 8170 1999 0,'-15'15'112'0,"15"-8"-8"0,0 0 36 0,0-1 3 16,-9 0 19-16,9 1 37 0,0 1 237 15,0-6-202-15,0-2-1 0,0 0 20 16,0 0 32-16,0 0-27 0,22-21 94 16,-2 21-233-16,-20-24-44 0,27 6 29 15,-11-4 41-15,19-39 206 0,-13 25-94 16,3-4 21-16,4-9 47 0,4 0-20 15,1-3-56-15,37-49 57 0,-38 58-245 16,-3 2-38-16,-3 6-35 0,-4 10 1 16,5-9-74-16,-21 27 12 15,-1 2-402-15,-6 5 81 0,0 0-115 0,0 24-269 16,-25-24-244-16,25 18-219 0,-19-1-915 16</inkml:trace>
  <inkml:trace contextRef="#ctx0" brushRef="#br0" timeOffset="162388.2921">4625 6350 473 0,'0'0'40'0,"-3"0"115"15,3 0 89-15,0 0 114 0,0 0 394 16,0 0-403-16,0 0-18 0,0 0 54 16,0 0 82-16,0 0 5 0,0 0 337 15,0 0-515-15,0 0-48 0,19 0-10 0,-19 0 4 16,39-43 149-16,-18 18-276 16,4-8-24-16,8-9-65 0,9-11-6 0,5-2-4 15,59-73-23-15,-46 60 34 0,1-3-18 16,2 4 15-16,-2 4-5 0,39-46-79 15,-57 66-13-15,-9 9-50 0,-7 8-15 16,-6 9-37-16,-11 11-25 0,-6 1-271 16,-4 5 164-16,0 28-93 0,-23-28-102 15,23 26-69-15,-29-10-613 0,5 11 568 16,24-27 45-16,-19 21 56 0,19-21 143 16</inkml:trace>
  <inkml:trace contextRef="#ctx0" brushRef="#br0" timeOffset="162847.3309">5828 5963 1414 0,'0'3'109'0,"0"0"72"0,0-1 386 15,0-2-264-15,0 0 2 0,0 0 68 16,0 0 66-16,0 0 10 0,0 0 334 16,0 0-526-16,21-21-50 0,-21 21-20 0,0-21 14 15,46-9 152-15,-28 7-240 0,2-5-45 16,6-7-53-16,5-5-17 0,4-4 3 16,41-59 13-16,-34 48 1 0,0 2-45 15,-3 2-51-15,-1 5-22 16,20-24-202-16,-36 48 123 0,-6 4 2 0,-5 7-25 15,-3 5-161-15,-7 5-176 0,-1 1-1022 16,0 20 619-16,-25-20 158 0,25 21 201 16</inkml:trace>
  <inkml:trace contextRef="#ctx0" brushRef="#br0" timeOffset="163364.1962">7234 5967 2605 0,'0'0'107'0,"-19"0"84"0,19 15 129 15,-15-5 508-15,4-10-417 0,11 0-115 16,0 0-73-16,0 0-32 0,0 0-103 15,0-25 20-15,31 7-113 0,-14-4-54 16,4-5-28-16,4-4-145 0,25-35-917 16,-28 36 234-16,-3-2-132 0,-4 6 226 15,-4 6 178-15</inkml:trace>
  <inkml:trace contextRef="#ctx0" brushRef="#br0" timeOffset="164017.6452">3739 6829 2114 0,'0'-12'60'0,"9"12"258"16,-9-9-66-16,0 9 66 0,0-8 77 15,7 1 67-15,0-17 404 0,1 4-613 16,4-5-129-16,2-7-53 0,4-7-27 15,3-7-3-15,35-63 76 0,-21 46-71 16,2-5-4-16,3 3-44 0,-1 0-3 16,43-53-40-16,-47 69 38 0,-2 5-43 15,-11 10-30-15,-4 10-23 0,-5 8-111 16,-6 8-706-16,-7 8 170 0,-57 55-1823 16,34-33 2060-16</inkml:trace>
  <inkml:trace contextRef="#ctx0" brushRef="#br0" timeOffset="165230.4362">3834 9399 1859 0,'0'0'73'0,"0"0"59"15,0-14 54-15,0 14 18 0,0 0 15 16,0-7 174-16,0 7-216 0,0 0 15 16,0-4-2-16,0 4 63 0,0-2 2 15,0 0 222-15,26 2-270 0,-26 0-20 16,33 0-8-16,-9 0 21 0,36 29 168 0,-21 4-190 16,5-11-53-16,0 5-30 0,3 2 5 15,1 1-54-15,41 28 3 0,-47-30-43 16,-6-3-9-16,-6-4-57 0,-1-6-100 15,5 7-492-15,-22-22 47 0,-4 0-221 16,-6 0-285-16,-2 0-100 0,0-32 288 16</inkml:trace>
  <inkml:trace contextRef="#ctx0" brushRef="#br0" timeOffset="165820.5909">3699 8320 1446 0,'-19'-5'116'15,"19"2"359"-15,0 1-126 0,0-1 2 16,0 3 31-16,-11-1 87 0,11-2 20 16,0 3 285-16,0 0-490 0,0 0-29 15,0 0 34-15,0 0 2 0,0 0-17 0,23 22 157 16,-2-5-260-16,-5-17-12 0,5 23 10 16,5-6 38-16,36 20 218 15,-25-16-247-15,4 4-60 0,5 4-55 0,4 3-37 16,0 2-26-16,48 36 0 0,-47-35 0 15,-2-2 0-15,-3-4 0 0,0 5 0 16,29 19 0-16,-42-32 0 0,0 0 0 16,-4-3 0-16,-3 1 0 0,-3-2 0 15,13 0 0-15,-23-9 0 0,0-4 0 0,-5-3 0 16,-4-1 0-16,-3 0 0 0,-1-21 0 16,0 21-38-16,-27-27-167 0,8 11-169 15,-3 2-283-15,-28-14-1070 16,22 14 620-16,1-2-161 0,4 2 89 0,0 2 232 15</inkml:trace>
  <inkml:trace contextRef="#ctx0" brushRef="#br0" timeOffset="166293.0145">4473 7868 1214 0,'0'0'214'0,"0"0"-15"0,0 0 59 16,0 0-4-16,0 0 0 0,0 0 281 15,0 0-256-15,18 0 22 0,-18 0 22 0,0 0 24 16,0 0-43-16,0 11 195 0,0 3-320 16,19-14-5-16,-19 21 12 0,27-10 42 15,14 24 240-15,-18-16-242 0,6 5 0 16,4 4-6-16,5 2 37 0,5-1-26 15,45 43 213-15,-39-35-273 0,1 4-45 16,1-2-64-16,-1-3-50 0,38 32-12 16,-51-39 0-16,-1-2 0 0,-6-5 0 15,-1-3 0-15,-7-5 0 0,10 8 0 0,-21-17 0 16,0-2 0-16,-6-3 0 0,-5 0-125 16,0 0-545-16,-30-25-19 0,30 25-168 15,-44-24-265-15,15 24-335 0,-1-22 99 16</inkml:trace>
  <inkml:trace contextRef="#ctx0" brushRef="#br0" timeOffset="167053.281">5641 7752 1550 0,'-6'-8'264'0,"5"6"-42"15,-3 1 39-15,4 1-8 0,0 0 58 16,0 0 58-16,0 17 447 0,0-17-437 16,0 20-64-16,19-3-59 0,-19-1-4 15,37 21 248-15,-20-17-199 0,6 2 29 16,4 3-19-16,6 3-18 0,6 1-9 0,50 43 267 16,-36-29-345-16,5 6-83 0,2 4-79 15,3 0-44-15,51 54 0 16,-61-56 0-16,0 0 0 0,-5-3 0 0,-3-7 0 15,-5 0 0-15,28 23 0 0,-36-37 0 16,-3-6 0-16,-4-4 0 0,-1-6 0 16,8-1 0-16,-23-8 0 0,1-2 0 15,-5 0 0-15,-5 0 0 0,0 0 0 16,0-18 0-16,-25 18 0 0,25-20 0 0,0 20-56 16,-22-13-171-16,22 13-204 15,-20-15-1105-15,-3 0 501 0,10 8-122 0,-3-6-51 16,4 1 6-16</inkml:trace>
  <inkml:trace contextRef="#ctx0" brushRef="#br0" timeOffset="167561.3674">6543 7736 1509 0,'0'-4'134'15,"0"-1"87"-15,0 3 51 0,0-3 95 0,0 0 278 16,0 5-291-16,0-3-9 16,0 3-25-16,0 0 1 0,0 0-27 0,21 0 154 15,-21 30-235-15,27-30 0 0,-8 36 39 16,7-7 31-16,34 42 281 0,-20-33-285 15,4 8-16-15,3 0-2 0,3 3 6 16,1 1-73-16,54 45-22 0,-55-49-172 16,-1-5 0-16,-5-1 0 0,-3-8 0 15,31 26 0-15,-45-34 0 0,0-6 0 16,-7 0 0-16,-5-4-42 0,-2-6-149 16,0 6-541-16,-11-11 118 0,-2-3-37 15,0 0-209-15,0-22-163 0,-22-13-1299 0,-2 13 1445 16,24-3 274-16</inkml:trace>
  <inkml:trace contextRef="#ctx0" brushRef="#br0" timeOffset="167934.9669">7096 7620 3142 0,'-3'0'275'0,"2"0"184"16,1 0 107-16,0 0 14 15,20 25 469-15,16 12-600 0,-8-11-47 16,5 6-124-16,4 5-51 0,3 0-92 16,40 41-60-16,-38-39-155 0,-6-3-104 0,-3-4-167 15,-2-4-214-15,40 38-2092 16,-55-49 1452-16,2 9-678 0</inkml:trace>
  <inkml:trace contextRef="#ctx0" brushRef="#br0" timeOffset="169002.8045">6564 9752 886 0,'0'0'89'0,"0"14"84"15,0-14 90-15,0 0 68 0,0 0 279 16,0 0-328-16,0 0 68 0,0 0 65 0,0 0 46 16,0 0-32-16,21 0 183 0,-2 0-453 15,-19 0 5-15,16 0-37 16,-16 0 16-16,27 0 152 0,-20 0-161 0,0 0 10 15,2 0-3-15,2 0 28 0,4 0-6 16,14 0 159-16,-11-18-186 0,2 18-2 16,6-22-24-16,-1 22-6 0,35-34 114 15,-27 23-122-15,4 0-7 0,0 2-16 16,4 9-3-16,1-13-8 0,41 6 79 16,-41 2-95-16,0 5-9 0,0-3-37 15,1-1 0-15,41-4-10 0,-46 1 20 16,3 0-18-16,-2-5 5 0,-1 0 9 0,1 2-8 15,33-13 4-15,-36 15-9 16,-2-2-17-16,1 3 12 0,-2 0-1 0,25 0 15 16,-31 5-8-16,-1-1 11 0,-1-3-18 15,-4 4 3-15,2 2 13 16,17 0 4-16,-22 0-2 0,-1 0-11 0,-2-17 9 16,1 17 2-16,6 0 0 0,-12 0-3 15,1 0 5-15,-4 0 28 0,2 0-28 16,-4 0 6-16,5 0-3 0,-8 0-10 15,0 0 0-15,-2 0 0 0,0 13 0 16,0-13 0-16,0 0 0 0,0 0-93 0,-21 0-140 16,21 0-185-16,0 0-270 0,-20 0-1229 15,4 0 720-15,16-18-139 0,-16 18 256 16,16-25 307-16</inkml:trace>
  <inkml:trace contextRef="#ctx0" brushRef="#br0" timeOffset="177704.1056">9412 6534 492 0,'0'0'9'0,"8"0"14"0,-8 0-9 16,0 0 30-16,4 0 1 0,-4 0 74 0,0 0-57 16,0 0 15-16,0 0 8 0,0 0 4 15,0 0 99-15,0 0-93 0,0 0 27 16,0 0 303-16,0 0-295 16,0 13-16-16,0-13 8 0,0 0 16 15,0 0 140-15,0 0-165 0,0 0 14 16,0 0-11-16,0 0 38 0,0 0 211 15,0 0-160-15,0 0-6 0,0 0-6 16,0 0-17-16,0 0-32 0,0 0 107 16,0 0-166-16,0 0-12 0,0 0 22 15,0 0-77-15,0 0-13 0,0 0-18 16,19 0 83-16,-19 0-20 0,0 0 21 16,0 0-21-16,0 0 3 0,11 0 11 15,1 0 106-15,-12 0-76 0,10 0 0 16,-4 0-31-16,0-18-22 0,6 18 19 15,-5 0-7-15,-2 0 1 0,3-14 1 16,-1 14-15-16,-1 0-17 0,17-11 2 16,-13 3-7-16,3 8 3 0,1-8 19 15,5 3-2-15,23-6 57 0,-21 7-14 0,5-2 32 16,4-2 8-16,-1 3 41 16,4-2-48-16,34-7 43 0,-31 4-109 0,0 2-7 15,-1-1-25-15,-3 4-15 0,36-9-8 16,-35 10 11-16,0-3 12 15,64 1-10-15,-63 3-11 0,-2-2 9 16,7 2 0-16,-1-1 16 0,41 0 69 16,-37 2-21-16,1-4 1 0,0 2 16 15,3 1-3-15,40-3 89 0,-47 2-124 16,3 0 22-16,-1 0-34 0,-4 2-3 16,1-3 1-16,37-5-8 0,-38 6-20 15,10-3 3-15,-2 1-9 0,4-2 12 16,56-2 25-16,-50 5 5 0,3-2-12 15,5-2-5-15,0 1-6 0,58-4-18 0,-61 4 0 16,1-1 0-16,2 1 0 0,-2 1 0 16,-3 1 0-16,51-5 0 0,-56 2 0 15,3 1 0-15,-4 2 0 0,2-4 0 16,-1 0 0-16,54-7 0 0,-49 8 0 16,1 3 0-16,-3-3 0 0,7 6 0 15,47-7 0-15,-56 8 0 0,2-2 0 16,-8 3 0-16,-2 1 0 0,38-4 0 15,-49 4 0-15,-1 0 0 0,0 0 0 0,-7 0 0 16,2 22 0-16,19-22 0 16,-25 19 0-16,-4-19 0 0,3 0 0 0,-4 14 0 15,19-14 0-15,-18 0 0 0,0 0 0 16,0 0 0-16,2 0 0 16,-3 0 0-16,16 0 0 0,-19 0 0 0,-3 0 0 15,-3 0 0-15,-7 0 0 0,0 0 0 16,-2 0-147-16,0 0-289 0,0 0-368 15,-29 0-545-15,29-22-444 0,-27 0-1063 16</inkml:trace>
  <inkml:trace contextRef="#ctx0" brushRef="#br0" timeOffset="178666.2921">10286 5770 1671 0,'0'0'159'16,"3"0"47"-16,-3 0 99 0,0 0 24 15,0 0-2-15,0 0 344 0,0 0-382 16,0 0-37-16,0 0-1 0,0 0-16 16,-15 14 59-16,15-14-208 0,0 0-6 15,0 0 25-15,-14 0-3 0,14 0-2 0,-19 10 78 16,7 5-89-16,1-4 8 0,-3 4 20 15,0 4 21-15,-20 30 155 0,16-18-152 16,7 2 3-16,-1 1-20 0,3 1-3 16,4-1-26-16,4 27 10 0,1-33-93 15,0-9-14-15,29 1-28 0,-12-6-85 16,29-3-533-16,-22-11 131 0,10 0-202 16,0-20-170-16,5 20-213 0,0-34-122 15,43-12-350-15</inkml:trace>
  <inkml:trace contextRef="#ctx0" brushRef="#br0" timeOffset="179047.1002">10601 5878 2229 0,'-29'0'126'0,"18"0"26"15,0 0 77-15,2 0 39 16,-1 0 70-16,-9 0 293 0,12 0-368 0,0 0-76 15,2 0-18-15,-1 0-13 0,1 21-34 16,-2 4 44-16,2-10-98 0,2 4-20 16,2-2 15-16,1 3-14 0,0-3-50 15,29 16 21-15,-29-20-18 0,34-1 24 0,-13-3-9 16,3-3-18-16,31-6-6 16,-29 0-14-16,2 0 8 0,-1-23-11 0,-4 23-11 15,-2-26-4-15,9-3-53 0,-20 14 65 16,-6-2 4-16,-4 3 14 0,0-1 4 15,-31-14 0-15,31 16 10 0,-39 2-1 16,17 1-8-16,0 1 22 0,0 4-13 16,-20 5 57-16,23 0-53 0,5 0 27 15,1 26-15-15,4-26-41 0,-2 51 8 16,11-31-10-16,0-2-61 0,0 1-168 16,0-4-266-16,33-3-217 0,1-1-1170 15,-12-11 1136-15,-1 0 216 0</inkml:trace>
  <inkml:trace contextRef="#ctx0" brushRef="#br0" timeOffset="179360.9199">10941 5879 3446 0,'0'0'110'16,"0"16"407"-16,-21 1-107 0,21-17-83 15,0 15-79-15,0-5-59 0,0 11 77 0,0-13-119 16,29 1-38-16,-29 1-23 15,23 0-48-15,-23-4-21 0,21 2 8 0,-7-5-22 16,-14-2-19-16,12-1-12 0,-12 0-40 16,0-18-80-16,0 18 37 0,0-26 47 15,0 9-32-15,0-3-30 0,0 0 34 16,0-21-6-16,0 23 110 0,0 0 6 16,0 3-26-16,0 4 13 0,19-4 66 15,-19 15 13-15,19 0 56 0,-19 0 39 16,24 0 3-16,-11 34 23 0,13 5 66 15,-10-15-204-15,-1-2-46 0,0 2-15 16,-2-2-48-16,8 14-365 0,-12-20 49 0,1-3-255 16,-4-7-152-16,-1-6-328 0,-1 6-141 15</inkml:trace>
  <inkml:trace contextRef="#ctx0" brushRef="#br0" timeOffset="179868.6271">11443 5766 4039 0,'2'0'97'0,"-2"0"364"15,0 0-165-15,0 0-42 0,0-21-67 0,0 21-11 16,0-13 153-16,0 2-215 0,0 11-38 16,-19 0-20-16,19 0-17 0,-12-9 24 15,-6 9 85-15,7 0-54 0,-1 29 11 16,-3-29 13-16,1 30 27 0,-18 16 85 15,18-18-144-15,1 1-23 0,2 1-21 16,0 2-8-16,4 1-22 0,6 22 22 16,1-34-30-16,0-1-13 0,24-8-50 15,-24-5-101-15,55-7-424 0,-34 0 212 16,4-31-26-16,-2 10 55 0,1-7-20 16,-3-1 5-16,14-33-285 0,-21 28 414 15,-7 0 60-15,-1-2 70 0,-6-2 43 16,0-40-9-16,-33 36 66 0,14-3-8 0,-7-4 22 15,-3 1 53-15,-4 1 53 0,-35-37 379 16,34 47-162-16,3 5 6 0,5 9-54 16,4 5 55-16,4 3-4 0,-6 0 341 15,17 11-418-15,1 4-77 0,6 0 13 16,0 0 10-16,0 25 266 0,29-25-300 16,-29 33-48-16,32-9-67 0,-13 3-13 15,3 9-40-15,25 42-8 0,-28-32 0 16,5 3 0-16,-2 2 0 0,-3 6 0 0,23 44 0 15,-23-53 0-15,-1 0 0 16,2-6 0-16,-5-6-88 0,17 19-473 0,-17-34 58 16,-1-7-136-16,1-6-155 0,-2-7-250 15,2-1-166-15,14-30-1045 0,-16 12 1577 16</inkml:trace>
  <inkml:trace contextRef="#ctx0" brushRef="#br0" timeOffset="180129.4776">11704 5741 3770 0,'0'0'172'0,"0"0"133"16,-25 0 542-16,25 22-416 0,0-22-8 16,-13 21 14-16,13-21-47 0,0 27-84 0,0 2 38 15,0-16-255-15,24 1-62 16,-24-3-18-16,25 2-7 0,4 1 0 0,-14-14-5 16,2 7 11-16,1-7-1 0,-3 0-3 15,-1 0-16-15,6-26-84 0,-10 26 26 16,-4-27-14-16,-3 13 4 0,0-6-3 15,-1-19-137-15,-2 19 42 0,0-1-26 16,0-2 15-16,-22 3 2 0,22 4 35 16,-23-4-176-16,23 12 133 0,0 4-26 0,0 4-69 15,0 0-160-15,0 21-1047 16,0-21 476-16,0 17 135 0,0-17 285 16</inkml:trace>
  <inkml:trace contextRef="#ctx0" brushRef="#br0" timeOffset="180401.3209">12142 5674 4044 0,'2'-6'101'16,"-2"6"104"-16,0-2 61 0,0-3 238 16,0 3-339-16,-23 1-13 0,23 0 30 0,0 1 15 15,-20 0-34-15,20 0 115 16,-20 0-161-16,11 17 37 0,-3-17-10 0,2 19 24 15,-8 10 98-15,9-10-162 16,2 1-24-16,3 1-24 0,2 5-19 0,1-4-15 16,1 24-20-16,0-27-11 0,0 2-37 15,0-5-103-15,20-2-140 0,0 3-719 16,-20-13 314-16,23-4-166 0,-7 0-89 16,0 0-219-16,5-30 154 0</inkml:trace>
  <inkml:trace contextRef="#ctx0" brushRef="#br0" timeOffset="180662.1714">12448 5666 3538 0,'0'-5'146'16,"-19"3"116"-16,19-4 111 0,0 3 32 0,-21-2-56 16,6 0 150-16,15 2-209 0,-15 3-18 15,15 0 26-15,-16 0-11 0,-2 26 143 16,8-26-267-16,2 25-7 0,0-9-35 15,3 4-16-15,-2-3-29 0,0 24 52 16,7-18-90-16,0-3-2 0,0 2-20 16,0-1-10-16,29 11-102 0,1-19-74 15,-10 1-119-15,-1-6-158 0,4-2-148 0,0-3-52 16,20-3-888-16,-23 0 705 16,1 0-224-16,-4-26 107 0,1 26 198 15</inkml:trace>
  <inkml:trace contextRef="#ctx0" brushRef="#br0" timeOffset="180846.7528">12667 5749 3791 0,'0'0'209'15,"0"0"133"-15,0 18 594 0,0-18-451 0,0 0-21 16,0 15 10-16,0-15 3 16,0 15-129-16,0-1 77 0,19-6-347 15,-19 1-53-15,0-3-18 0,20 2-30 0,-20 1-275 16,13-6-22-16,-13 0-180 0,11-3-102 15,-11 0-217-15,10 0-201 0,-2-22-1257 16,1-8 1269-16,-6 12 328 0</inkml:trace>
  <inkml:trace contextRef="#ctx0" brushRef="#br0" timeOffset="180963.6871">12859 5446 3656 0,'0'36'57'16,"0"-14"44"-16,0 2 26 0,0 0 27 0,0-1-34 15,-22 22-195-15,22-28-234 0,0 1-265 16,0-3-337-16,0-3-35 0</inkml:trace>
  <inkml:trace contextRef="#ctx0" brushRef="#br0" timeOffset="181312.5013">13065 5674 4486 0,'0'13'116'0,"-26"1"55"16,26 0 74-16,-25 12 368 0,7-10-303 16,18-3-19-16,-9 2-52 0,9 0-58 0,0 1-72 15,0 13-33-15,27-15-79 0,-27-4-45 16,31-3-72-16,-15 0-104 0,27-7-330 16,-23 0 319-16,2 0 40 0,-1-30 10 15,-2 30 18-15,-5-33-50 0,9-5-199 16,-18 19 208-16,-5 0 65 0,0-1 10 15,0 0-4-15,-32-17-81 0,14 20 161 16,-5 1 35-16,1 2 50 0,-3 4 34 16,-2 3 48-16,-18 4 245 0,27 3-110 15,0 0 6-15,5 24-10 0,4-24-51 0,2 42-5 16,7-28-155-16,0-1 6 0,0-2-48 16,0 2 10-16,20-13-81 0,5 11-447 15,-25-11-11-15,27 0-114 0,-14 0-193 16,1-21-86-16,-3 21 177 0</inkml:trace>
  <inkml:trace contextRef="#ctx0" brushRef="#br0" timeOffset="181436.4127">13119 5345 4745 0,'-13'-4'90'16,"13"2"62"-16,0-1 254 0,-10 1-264 0,10 2-65 15,0 0-53-15,0 0-52 16,0 0-400-16,0 0-199 0,19 15-372 15,-19-15-273-15,20 0 138 0</inkml:trace>
  <inkml:trace contextRef="#ctx0" brushRef="#br0" timeOffset="181762.2262">13488 5554 6069 0,'0'7'125'15,"0"1"75"-15,0 1 416 0,0-7-373 0,0 2-62 16,18 1-87-16,-18-2-47 16,0 8-9-16,17-6-35 0,-17-3 2 0,0-1-45 15,14-1-31-15,-14 0-39 0,9 0-203 16,-9-22 160-16,7 22 7 0,-2-22-6 16,4 22-45-16,4-47-226 0,-2 31 264 15,0-4 85-15,3 3 33 0,0 3 31 16,2-1 29-16,17-2 123 0,-16 12-11 15,2 5-18-15,0 0 2 0,2 0 69 16,22 25 154-16,-27 8-219 0,4-15-99 16,-4 6-56-16,-1 1-147 0,-4 0-233 0,3 18-1268 15,-9-23 312-15,-5 2 57 0,0-4 287 16</inkml:trace>
  <inkml:trace contextRef="#ctx0" brushRef="#br0" timeOffset="183833.9333">9901 6950 760 0,'0'0'142'15,"0"0"117"-15,0 0 94 16,0 0 470-16,0 0-461 0,0 0 81 0,0 0 63 15,0 0 49-15,0 0-40 0,0 0 195 16,0 0-437-16,0 0 50 0,0 0 8 16,0 0 43-16,0 0 244 0,0 0-353 15,0 23-30-15,23-23-63 0,-23 26-45 16,17-7-82-16,5 27-45 0,-6-17 0 16,0 4 0-16,0 0 0 0,1 0 0 15,15 25 0-15,-19-30 0 0,-2-2 0 16,-1-6 0-16,-4-4-13 0,1-4-181 0,-7 5-801 15,0-14 166-15,0-3-219 16,0 0-116-16,-27 0-187 0,0-30-661 0</inkml:trace>
  <inkml:trace contextRef="#ctx0" brushRef="#br0" timeOffset="184345.6412">9783 6939 3211 0,'-4'0'109'16,"-1"0"432"-16,3 0-142 0,2 0-58 16,-3 0-105-16,3 0-33 0,0 0-26 0,0 0 68 15,18 0-177-15,-18-15-48 0,21 15-29 16,-6-17 45-16,17-7-33 0,-13 10-12 16,1-2-1-16,6 0 16 0,-2 1 10 15,1 3 10-15,28-7-3 0,-27 14-13 16,1 5 22-16,-5 0-3 0,-3 0 38 15,12 28 62-15,-21 7-59 0,-4-14-8 16,-2 2-30-16,-2 4 7 0,-2 2-27 16,0 33-7-16,0-31 6 0,-25-1 0 15,25 1-10-15,-18 0-4 0,0 19 1 16,18-35 9-16,-12 0-1 0,12-2-1 0,-14-5-6 16,14-7-51-16,-9-1-145 15,9-25 63-15,0 25 52 0,0-26 36 0,21 9 22 16,11-19 36-16,-11 21 13 0,4 15 38 15,3-19 33-15,3 19 90 0,-2-16 9 16,33 16 204-16,-35 0-229 0,-1 18-23 16,-3-18-26-16,-7 32-15 0,4 10 35 15,-18-17-69-15,-2 0-1 0,0 1-9 16,0 2 14-16,-34-1-27 0,-9 24 41 0,16-26-61 16,-5-3-9-16,0-2-14 15,-2-2-11-15,-43 5-140 0,36-16-32 0,-2-3-107 16,4-4-114-16,0 0-115 0,5 0-54 15,-12-23-1044-15,31-6 634 0,11 9-111 16,4-2 229-16</inkml:trace>
  <inkml:trace contextRef="#ctx0" brushRef="#br0" timeOffset="184753.4069">10708 7106 3680 0,'3'-8'98'16,"-3"-1"114"-16,0 1 25 0,0-4 59 0,0 0-42 16,-20-10 19-16,20 15-131 0,0-3-16 15,-16 3 52-15,16 0 44 0,-15 2 76 16,15 2-196-16,-10 3-18 0,10 0 22 16,-15 0 22-16,6 22 8 0,-15 5 129 15,13-8-116-15,-3 3-5 0,0-1-7 16,1 4-9-16,-11 25 29 0,14-25-103 15,2 0-11-15,3-1-19 0,2-2-9 16,3 0-20-16,0 11-82 0,26-24-31 16,-26 0-76-16,30-7-67 0,-12-2-138 15,22-19-586-15,-20 19 474 0,-1-27-2 16,-3 9 21-16,-3-1-12 0,-3-2 70 16,-1-18-59-16,-9 26 373 0,0-3 54 0,0 4 48 15,0 3 37-15,-21 2 137 0,21 7-27 16,-18-4 15-16,18 4 17 0,0 0 25 15,0 0-40-15,0 21 34 0,0-21-168 16,0 17-49-16,19-17-104 0,-19 0-119 16,39 16-574-16,-23-16 299 0,0 0 18 15,-1 0 71-15,1 0 40 0,-3-22 178 0</inkml:trace>
  <inkml:trace contextRef="#ctx0" brushRef="#br0" timeOffset="185051.2352">10851 7115 2546 0,'0'-7'196'0,"2"7"171"0,-2 0 154 16,0 0 42-16,0 0 359 0,0 0-553 15,0 0-30-15,0 0 26 0,0 17-18 16,0-17-94-16,20 17 34 0,-1-17-221 16,-19 17-1-16,18-8-14 0,-6 0-16 15,4 9 34-15,-16-9-49 0,14-1-7 16,-14-3-5-16,10 2-1 0,-10-6 11 16,8-1 1-16,-6 0-38 0,1 0-6 15,-2-28-11-15,-1 28-36 0,0-43-84 16,0 23 82-16,0 3 32 0,0 3 19 15,0 1 20-15,20 4-2 0,-20-2 26 0,20 11-4 16,-20 0 17-16,0 0 2 0,16 0 31 16,7 26 63-16,-10-26-87 0,0 19-33 15,0-19-9-15,4 19-22 0,2-19-55 16,14 18-407-16,-18-9 10 0,3-9-72 16,-2 0-215-16,0 0-143 0,14 0-1165 15,-17-24 1174-15,2 7 264 0</inkml:trace>
  <inkml:trace contextRef="#ctx0" brushRef="#br0" timeOffset="185434.0146">11393 6893 3534 0,'1'-6'174'0,"-1"0"145"15,0 0 89-15,0-8 438 0,0 10-507 16,-18-3 2-16,18 6 6 0,0-5-2 16,-20 2 138-16,6 4-313 0,14 0-37 15,-20 0-17-15,10 19 19 0,-1-19-18 16,-9 48 56-16,8-27-126 0,4 5-25 15,3 3-9-15,1 5-8 0,4 24-30 16,0-34-20-16,0 1-37 0,24-4-52 16,-24-6-67-16,28-9-47 0,10-6-343 0,-22 0 231 15,6-24-31-15,-6 24 33 0,4-41 13 16,14-13-101-16,-21 24 280 16,-3-2 41-16,0 1 29 0,-7-3-6 0,-3 0 54 15,0-31-21-15,-24 29 73 0,24 3 26 16,-38 2 61-16,17 2 61 0,-19-21 264 15,24 33-202-15,0 4 5 0,3 6 34 16,13 3 78-16,-14 4 38 0,14 0 374 16,0 26-432-16,0-26 1 0,0 36-81 15,0-14-58-15,27 30-66 0,3-22-107 16,-11 2 0-16,-2 1 0 0,4-1 0 16,-2 0 0-16,24 22-98 0,-21-28-141 15,-2-5-185-15,-2-6-256 0,2-2-119 16,16-4-1310-16,-18-9 914 0,-5 0 44 15,5-27 379-15</inkml:trace>
  <inkml:trace contextRef="#ctx0" brushRef="#br0" timeOffset="185772.8279">11861 6843 2950 0,'2'-6'189'16,"-2"3"160"-16,0-6 697 0,0 4-594 16,0 2-107-16,0 1-32 0,0 1 0 15,0 0 3-15,0 0 195 0,0 1-349 16,-21 0-18-16,21 0 9 0,0 0 18 15,-22 25 139-15,22-1-187 0,-18-7-31 0,18 1-31 16,-11 2-25-16,11 2-15 16,-7 18-10-16,7-19 0 0,0-6-13 0,0 2 2 15,0-8 2-15,19 8-82 0,3-15-34 16,-22-2-45-16,25 0-8 0,-25-19-43 16,22 19 17-16,-2-41-163 0,-20 21 237 15,12 3 42-15,-12-1 69 0,0 3-12 16,0-13 37-16,0 17-3 0,0 2 39 15,-21 1 37-15,21 8 42 0,0-7 33 16,-17 7 156-16,17 0-180 0,0 0-26 16,0 26-35-16,0-26-20 0,0 25-34 0,27 2-42 15,-27-13-115-15,19 1-155 0,-19-4-242 16,19 1-184-16,6-4-1258 0,-12 3 732 16,-2-5 22-16,-2-6 350 0</inkml:trace>
  <inkml:trace contextRef="#ctx0" brushRef="#br0" timeOffset="186252.2723">10619 7962 1648 0,'0'-22'236'0,"0"22"-3"16,18-22 107-16,-18 22 46 0,0-21 70 15,0 21 80-15,14-19 467 0,-14 2-529 16,0 17-10-16,13-11 17 0,-13 11 35 16,0-6-11-16,7 2 180 0,-3 4-510 15,-4 0-122-15,6 0-53 0,-3 21 0 16,14 11 0-16,-6-9 0 0,2 8 0 15,4 3 0-15,-1 2 0 0,1 0 0 16,21 44 0-16,-19-45 0 0,-1-2 0 0,-2-6-20 16,0-5-186-16,-2-3-188 0,7 3-990 15,-14-15 551-15,-2-6-144 0,-1-1-76 16,-4 0-141-16,0-25-492 0</inkml:trace>
  <inkml:trace contextRef="#ctx0" brushRef="#br0" timeOffset="186566.0909">10434 7856 3076 0,'-9'-8'230'0,"3"-4"117"15,2 3 110-15,2-7-46 0,2 0-51 0,0-21 152 16,0 19-305-16,31-4-46 16,-12-1-39-16,3-1-18 0,6 2-14 15,39-23 41-15,-28 24-68 0,1 3-23 0,3 6-35 16,-3 4 3-16,33 8 2 0,-41 0 2 15,-3 31 1-15,-4-11 15 0,-7 5 18 16,-2 4 24-16,2 39 100 0,-13-30-93 16,-5 3 7-16,0-2-11 0,-27 7-4 15,-9 42 49-15,11-49-98 0,0 1-7 0,-4-2-5 16,-1-1-6-16,-27 21 7 16,29-39-60-16,0-2-73 0,-1-7-143 15,1-5-174-15,3-5-120 0,-12-23-1095 0,24 23 684 16,7-37-112-16,6 13 227 0,0 0 189 15</inkml:trace>
  <inkml:trace contextRef="#ctx0" brushRef="#br0" timeOffset="186897.9011">11217 8061 5866 0,'-26'0'280'0,"3"0"-30"0,23 0 77 0,-17 0-72 16,17 0-45-16,-11 0 71 0,11 0-190 16,0 0-5-16,0 0-24 0,21 29-14 15,-1 3-6-15,-20-15-39 0,23 1-2 16,-23 1 9-16,24-3-1 0,-24-1-5 16,22 6 8-16,-6-13-5 0,-16-1 10 15,15-7-6-15,-15 0-13 0,7-19-37 16,-7 19-3-16,0-32-17 0,0 12-27 15,0-7-13-15,0 0 19 0,0-26-11 16,0 24 87-16,0 4-12 0,0 4 3 0,0 3 4 16,21-3 10-16,-4 15-7 0,-17 6-32 15,18 0-68-15,-18 0-97 0,19 0-152 16,3 19-637-16,-12-19 291 0,2 15-103 16,-1-15-60-16,3 14-196 0,10-14-540 15</inkml:trace>
  <inkml:trace contextRef="#ctx0" brushRef="#br0" timeOffset="187217.7176">11499 7918 3268 0,'0'0'170'15,"0"0"163"-15,-16 0 636 0,16 17-552 0,0-17-85 16,-11 19-42-16,11-4 5 0,0-1-35 16,0 20 51-16,0-16-254 0,0-1-42 15,0 5-17-15,0-6 7 0,21 14 13 16,2-17-14-16,-8-3-14 0,2 0-5 15,1-6-15-15,0-3-21 0,16-1-117 16,-20 0 66-16,2-19-15 0,-3 19-1 16,-3-25-1-16,3-7-70 0,-12 16 104 15,0-4 15-15,-1 2-11 0,0-2 20 16,-25 5 1-16,-6-11-20 0,13 16 34 16,-5 2 40-16,1 4-23 0,3 4 9 15,-13 0-5-15,20 0 29 0,3 27 18 16,9-11-14-16,0 3-1 0,0 1-62 0,20 19-538 15,-20-20-69-15,31-3-221 0,-12-6-164 16,1-10 98-16,1 13 290 0</inkml:trace>
  <inkml:trace contextRef="#ctx0" brushRef="#br0" timeOffset="187601.4975">11655 7604 5037 0,'0'-2'126'0,"0"-1"150"0,0 3 127 16,0 0 44-16,0 0 17 0,22 24 190 15,2-24-457-15,-8 31-49 0,3-10-36 16,-2 4-20-16,24 33-11 0,-23-21-69 16,2 0 2-16,0-1-3 0,0 3 30 15,-2-1-12-15,21 32 9 0,-19-41-29 16,-5-5-9-16,-1-2 0 0,-1-2 0 15,3 1 0-15,-12-16 0 0,1-2-52 16,-1-3-74-16,-1 0-59 0,-3-25-59 16,2-11-241-16,-2 10 262 0,2-2 5 0,0-2 21 15,-2 1 51-15,0-18-12 0,0 28 148 16,0 2 15-16,0 5 33 0,20 3 37 16,-20 9 50-16,0 0 207 0,19 0-173 15,-19 21-19-15,0-21-47 0,13 25-3 16,0 8-32-16,-6-19-54 0,0 2-28 15,0-3-53-15,0-3-154 0,4-10-176 16,2 13-812-16,-7-13 351 0,2 0-140 16,-4 0-143-16,5-28 88 0,-2 28 339 0</inkml:trace>
  <inkml:trace contextRef="#ctx0" brushRef="#br0" timeOffset="187765.4037">12234 7800 4851 0,'0'0'137'15,"0"15"82"-15,0-15 668 0,0 16-453 16,0-16-56-16,0 15-141 0,0-8-65 16,22 10-24-16,-22-8-143 0,0-1-83 15,18 2-100-15,-18-3-174 0,12-3-176 16,-3-4-811-16,-9 0 485 0,9 0-83 16,-9-18-123-16,7 18 97 0</inkml:trace>
  <inkml:trace contextRef="#ctx0" brushRef="#br0" timeOffset="187924.0642">12228 7478 5149 0,'0'-3'254'0,"-5"3"6"0,5 0 39 16,-2 0-73-16,-2 0-78 0,4 0-90 16,0 15-103-16,0-15-161 0,0 0-130 15,0 0-268-15,0 0-265 0,17 0-1249 16,-17 0 1117-16,0 0 326 0</inkml:trace>
  <inkml:trace contextRef="#ctx0" brushRef="#br0" timeOffset="188375.0483">12269 7343 3712 0,'0'18'442'0,"0"-18"-42"0,0 0 111 16,0 21-15-16,0-21 28 0,0 20-26 15,0 7 461-15,21-10-641 0,-21 2-96 16,21 2-118-16,-21 3-99 0,22 26-5 15,0-23 0-15,-11 3 0 0,1 2 0 16,-3 0 0-16,0-1 0 0,13 35 0 16,-11-34 0-16,3-1 0 0,-3-4 0 15,1-3 0-15,7 12 0 0,-11-24 0 16,-2-3 0-16,1-5 0 0,2 0 0 16,-3-4 0-16,-1-29 0 15,-3 29 0-15,7-49-200 0,-2 30 12 0,-1-5-69 16,0 0 25-16,0 4 13 0,7-20-32 15,-5 20 206-15,0 3 32 0,3 0-6 16,-4 5 21-16,2 1 16 0,9-4 114 16,-9 12-36-16,-2 3 7 0,-3 0 1 15,3 0 5-15,7 21 112 0,-10-21-124 16,-1 25-12-16,1-25-22 0,0 23-5 16,-4-8-1-16,0 17 34 0,0-15-43 15,-23 0-1-15,23-3 2 0,-21 4-24 0,-6 11-6 16,13-19-19-16,14 2 0 0,-24-3-36 15,12-6-85-15,-1-2-106 16,-8-1-513-16,10 0 228 0,4-25-46 0,1 25-131 16,1-29-231-16,5-3-1127 0,0 18 1047 15,0 1 315-15,0 0 244 0</inkml:trace>
  <inkml:trace contextRef="#ctx0" brushRef="#br0" timeOffset="188595.9161">12841 7652 5244 0,'0'0'177'15,"2"0"211"-15,-2 0 149 0,0 22 690 16,0-22-878-16,0 18-149 0,0-18-131 16,0 14-69-16,0-5 0 0,0 12 0 15,16-11 0-15,-16 0 0 0,0 0 0 16,17 1-37-16,-17 10-414 0,14-13 40 15,-14-3-195-15,0 0-52 0,7-5-227 16,-7 0-1171-16,0 0 934 0,4-32 225 16,-4 32 288-16</inkml:trace>
  <inkml:trace contextRef="#ctx0" brushRef="#br0" timeOffset="188721.8493">12906 7458 4321 0,'0'21'115'0,"0"-21"47"0,0 25 16 15,0-25 9-15,0 25-85 0,0-1-173 16,0-24-209-16,0 14-260 0,22-14-262 16,10 0-1242-16,-11 0 1311 0</inkml:trace>
  <inkml:trace contextRef="#ctx0" brushRef="#br0" timeOffset="189190.5741">13353 7487 5024 0,'-27'14'53'0,"27"-14"78"0,-29 0 92 16,14 0 37-16,-15 0 373 0,18-15-342 16,0 15-26-16,2 0-41 0,1 0-46 15,2 0-73-15,-9 0 15 0,8 0-53 16,1 0 52-16,-1 18 22 0,0-18 4 16,-7 49 34-16,8-26-151 0,0 0-23 15,4 1-5-15,-1 2 0 0,2 0 0 16,2 26 0-16,0-27 0 0,20-3-57 15,-20-1-86-15,23-5-94 0,9 1-434 0,-17-13 296 16,5-4-49-16,-2 0-16 0,0-32-28 16,1 14-66-16,12-32-477 0,-18 18 534 15,-4 2 138-15,-2 0 99 0,-4-4 56 16,-3-31 3-16,0 32 133 0,-23-4 23 16,23-2 12-16,-40-5 6 0,13-2 24 15,-28-42 193-15,26 48 79 0,2 4 198 16,2 3 93-16,8 8 42 0,1 8-19 15,7-3 402-15,-1 15-524 0,10 5-13 0,0 0-43 16,0 0-75-16,19 25-13 16,-19 12-337-16,20-11 0 0,-20 3 0 0,27 1 0 15,-14 5 0-15,21 39 0 0,-14-34 0 16,-2-1 0-16,2 2 0 0,-3 1 0 16,16 38 0-16,-18-45-173 0,4-1-183 15,-2-5-268-15,-1-3-199 0,0-8-188 16,25 1-1323-16,-24-15 1109 0,-1-4 361 15</inkml:trace>
  <inkml:trace contextRef="#ctx0" brushRef="#br0" timeOffset="189581.3503">13740 7478 3117 0,'2'-4'166'0,"-2"1"146"0,0 2 109 15,0-1 57-15,0-5 162 0,0 7-419 16,-18 0-1-16,18-1-5 0,0-1 36 15,0 2 158-15,-16 0-244 0,16 0-4 16,0 0 34-16,-13 0 35 0,13 21 40 16,-23-21 201-16,14 21-323 0,2-21-74 15,-1 17-47-15,-4-17-27 0,-11 35 0 16,15-22 0-16,-1 1 0 0,2 3 0 16,3 0 0-16,-3 1 0 0,7 18 0 15,0-20 0-15,0 0 0 0,22-3 0 16,-22-5-90-16,43 1-304 0,-25-6 130 15,0-3 32-15,-1 0 32 0,2-25-33 0,-8 25 2 16,10-24-140-16,-15-9 275 0,-6 16 65 16,0 2 31-16,0 1 33 0,0-12 174 15,0 16-15-15,0 10 39 0,0-11 11 16,0 11 42-16,0-5 31 0,0 5 169 16,0 0-356-16,0 0-102 0,0 21-26 0,0-21 0 15,25 19 0-15,-8 5 0 16,-17-12 0-16,14 2-98 0,-14-3-235 15,11-1-342-15,-11 8-1667 0,0-18 672 0,0 0 297 16,0 0 342-16</inkml:trace>
  <inkml:trace contextRef="#ctx0" brushRef="#br0" timeOffset="201961.1258">9579 9744 375 0,'0'0'1'0,"0"0"-9"0,0 0 9 0,0 0-1 15,0 0 6-15,0 0 8 0,0 0-9 16,0 0-16-16,0 0-6 0,18 0 4 15,-18 0-56-15,16 0 13 0,-16 0-12 16,10 0 4-16,-10 0 10 0,13 0 22 16</inkml:trace>
  <inkml:trace contextRef="#ctx0" brushRef="#br0" timeOffset="202132.0899">9746 9681 417 0,'3'-3'0'0,"-2"3"-5"16,1-1-11-16,-1-3-5 0,0 3 25 16,0-1 10-16,-1 1-9 0,0 0 9 15,0-2-14-15,0 2-9 0,0-2-25 16,0 2-12-16,0-3-35 0,-17 1-5 16</inkml:trace>
  <inkml:trace contextRef="#ctx0" brushRef="#br0" timeOffset="202216.0428">9713 9626 192 0,'0'-2'11'15,"0"0"2"-15,-4 2-1 0,4 0 1 0,-6 0-84 16,1 0 11-16,0 0-1 0</inkml:trace>
  <inkml:trace contextRef="#ctx0" brushRef="#br0" timeOffset="202347.968">9602 9658 295 0,'0'0'5'0,"0"-17"1"0,0 17-33 0,0 0-31 16,0 0-17-16,14 0-4 0</inkml:trace>
  <inkml:trace contextRef="#ctx0" brushRef="#br0" timeOffset="207994.0056">9835 8562 568 0,'0'0'0'0,"0"0"22"0,-12 0 8 15,12 0 25-15,0 0 41 0,0 0 24 0,0 0 23 16,-6 0 174-16,6 0-190 16,0 0-11-16,0 0-32 0,0 0-2 0,0 21 42 15,0-21-80-15,-4 0 0 0,4 0 4 16,0 0 2-16,0 13-5 0,0-13 53 15,0 0-45-15,0 0 21 0,0 0 18 16,0 0 22-16,0 0 28 0,0 0 181 16,0 0-155-16,0 0 8 0,0 0-15 15,0 0 14-15,0 0 85 0,0 0-171 16,0 0-16-16,0 0 4 0,16 0-3 16,-16 0-27-16,13 0 47 0,-13 0-68 15,15 0-6-15,-3 0-9 0,3 0 4 0,1 0-34 16,25 0 4-16,-17-22-19 15,1 22 32-15,2-24 13 0,0 24-21 0,23-22 17 16,-32 5-77-16,-1 17-61 16,-3-7-151-16,-6 7-155 0,0 0-203 0,-8 25-1051 15,0-25 1035-15</inkml:trace>
  <inkml:trace contextRef="#ctx0" brushRef="#br0" timeOffset="279595.9412">8079 12025 1263 0,'0'0'96'16,"0"0"72"-16,0 0 91 0,0 0 81 16,23-15 269-16,-7 15-263 0,-16-17 39 15,16 17 28-15,-16-10 5 0,12 3 141 16,-12 7-372-16,0-7-16 0,10 2-7 0,-10-2 29 15,0 2-3-15,0-7 140 0,-20 7-220 16,20-4-49-16,-18 4-11 0,3 3-33 16,-20 2-4-1,-14 0-43-15,-15 48 39 0,27-22 4 0,-5 6-6 16,-3 1-6-16,-1 9 6 0,4 4-3 16,-30 47-17-16,39-44 16 0,10-4 10 15,14-3 0-15,5-3-8 0,4 19-5 16,40-34 6-16,-15-7-1 0,13-7-25 15,7-5 31-15,4-5-25 0,64 0 14 16,-55 0-15-16,3-24 13 0,-4 24-7 0,-2 0 2 16,35 0 7-16,-58 0 0 0,-3 0 21 15,-9 26 22-15,-11-11 49 0,-9 6 49 16,-26 27 177-16,-2-21-193 0,-5 1-26 16,-10 5-32-16,-9 0-5 0,-70 31-23 15,55-34-23-15,-5 0-22 0,4-6 16 16,-1-2-33-16,5-5-96 0,-38-3-439 15,59-11 55-15,13-3-251 0,13 0-304 16,9-27-334-16,33-9-893 0</inkml:trace>
  <inkml:trace contextRef="#ctx0" brushRef="#br0" timeOffset="280361.0534">8626 12708 1592 0,'-13'0'124'0,"13"0"80"0,-11 0 71 16,11 0 60-16,-10 0 57 0,1 0 508 15,3 17-444-15,1-17-79 0,2 0-84 0,3 18-12 16,0-6 221-16,0-12-213 0,0 0-5 16,0 12-31-16,21-12-27 0,-21 0-71 15,47 8-28-15,-28-8-118 0,5 0-7 16,5 0-2-16,-3-29 11 0,32 8-9 15,-31 5-12-15,-5 4-16 0,-1-2-12 16,-6-4-32-16,-4 4-23 0,-6-16-124 16,-5 14 144-16,0 2 11 0,-36 1 35 15,13 3 2-15,-32 2-2 0,25 8 25 0,-2 0 4 16,-2 0 1-16,1 23 1 0,0-23 5 16,-21 51 38-16,29-28 32 0,8 3 27 15,4 3 21-15,6 2 0 0,7 34 71 16,35-33-132-16,-7 2-7 0,9-6-40 15,8-4 1-15,7-5-24 16,66-2-99-16,-59-14-87 0,2-3-167 0,-4 0-156 16,-5 0-170-16,31-26-1184 0,-56 26 735 15,-1-17 76-15,-11 17 355 0</inkml:trace>
  <inkml:trace contextRef="#ctx0" brushRef="#br0" timeOffset="280891.6825">9121 12668 2848 0,'27'16'510'16,"-3"-16"-43"-16,-10 20 115 0,2-20-121 15,0 12-67-15,-5-2-82 0,19 7 89 16,-18-11-265-16,1-6-40 0,-3 10-16 16,-4-3 23-16,7 6 43 0,-10-3-105 15,-2-2-3-15,0-1-12 0,-1 3-15 16,0-5 11-16,0 5 0 0,0-9-14 15,0-1-5-15,0 0-5 0,-16-24-8 0,16-5-63 16,0 11-47-16,0-7-63 16,0 0-31-16,0 3 10 0,18-1 47 0,4-18 4 15,-8 23 151-15,2 1 13 16,0 9-8-16,1 3 24 0,15 5-24 0,-22 0 27 16,2 0 25-16,-3 23 50 0,-4-23-13 15,1 29 13-15,3-12 69 0,-6 15-77 16,3-16-28-16,-3-1-8 0,0-4-26 15,3 1-9-15,-3 1-20 0,-1-13 10 16,3 11-7-16,-3-11-3 0,1 0-16 16,9-20-107-16,-5-5-169 15,-1-8 67-15,-1 13 9 0,1 0 31 0,0 1 65 16,0-2 53-16,14-13 32 0,-10 17 6 16,1 2 26-16,-1 6 8 0,1-2 32 15,12 0 218-15,-13 6-83 0,0 5 33 16,0 0-11-16,-1 0 7 0,2 0-23 15,3 27 87-15,-7-27-171 0,0 20-18 16,-2-20-27-16,-1 27-14 0,3 10-12 16,-5-23-20-16,0 7-8 0,1 0-13 15,0-2-92-15,1-2-165 0,3 15-667 16,-3-28 262-16,1 2-186 0,2-6-181 16,1 0-112-16,9-32-522 0</inkml:trace>
  <inkml:trace contextRef="#ctx0" brushRef="#br0" timeOffset="281072.6743">10015 12454 3110 0,'9'0'156'15,"2"25"661"-15,-7-3-225 0,0-22-32 16,-1 20-88-16,-1-6-37 0,2 17 116 16,0-16-436-16,-1 0-68 0,-3-2-33 15,3 1-20-15,2 0-49 0,-3 0-405 16,-1-12-6-16,4-2-227 0,-2 0-206 0,3-19-202 15,5-18-1015-15,-3 16 1475 0</inkml:trace>
  <inkml:trace contextRef="#ctx0" brushRef="#br0" timeOffset="281203.7237">10082 12189 3258 0,'0'26'342'15,"0"6"-64"-15,0-14 30 0,0 1-117 16,0 2-76-16,0 0-181 0,0 19-795 0,0-21-34 15,0-2-131-15,0-3 237 16</inkml:trace>
  <inkml:trace contextRef="#ctx0" brushRef="#br0" timeOffset="281437.2406">10574 12363 2891 0,'0'0'143'0,"-19"0"163"0,19 0 155 16,-26 0 93-16,11 0-100 0,-19 0 77 16,16 17-400-16,0-17-1 0,-1 22-9 15,4-8 20-15,-12 21 98 0,16-14-148 16,2 3-34-16,5 2-3 0,4 2-5 0,0 3-23 16,24 22 13-16,-24-24-39 15,36-4-15-15,-14-4-122 0,5 0-151 0,-2-8-176 16,27-1-1204-16,-23-7 545 0,-6-5-20 15,1 0 348-15</inkml:trace>
  <inkml:trace contextRef="#ctx0" brushRef="#br0" timeOffset="281789.9117">10713 12489 4014 0,'-26'0'235'0,"13"18"86"16,-1-18 61-16,14 20-54 0,-34 15 260 15,34-22-506-15,-7 1-3 16,7 20 35-16,0-16-70 0,0-1-29 16,25 1-8-16,-25 3 15 0,51 14-28 15,-28-24-5-15,2 1-60 0,2-3-34 16,-1-4-57-16,-1-2-14 0,27-3-133 16,-25 0 230-16,-3-20-10 0,-6 20-33 15,-2-22-33-15,6-6-314 16,-19-23-99-16,-32 15 370 0,29 18 137 15,-37 0 18-15,12-2 36 16,-1 2 2-16,-27-7 73 0,28 19 44 0,3 2 109 16,1 4 60-16,6 0 3 0,-5 19 107 15,20 12-317-15,-6-11-28 0,6 1-35 16,0 1 5-16,22 0-66 0,16 17-582 16,7-5-934-16,8-23-303 15,-27-2 1288-15</inkml:trace>
  <inkml:trace contextRef="#ctx0" brushRef="#br0" timeOffset="282127.6653">11203 12505 3913 0,'0'-4'205'16,"0"4"124"-16,-19 0 121 0,19 0 680 16,0 17-642-16,-17-17-65 0,17 21-140 15,0-21-60-15,0 22-104 0,0 6-31 16,0-12-83-16,0-2-4 0,0-1 2 15,26-1-3-15,-6 10-49 0,-20-17-6 16,17 2-34-16,-17-5-15 0,18-2-13 16,-18 0-22-16,10-25-158 0,-10 25 149 15,9-32 21-15,-9 14 34 0,7-4 43 0,2-14 1 16,-4 19 50-16,-1 3-23 16,1 3 26-16,3 2 4 0,4 0 29 15,7 1 94-15,-7 8-31 0,-1 0-12 0,3 0 14 16,0 20-11-16,9 4-5 0,-10-8-77 15,2 2-36-15,-1-1-74 0,4-2-159 16,-3-3-144-16,24 8-635 0,-17-20 410 16,0 0-41-16,1 0-82 0,0 0-126 15,20-25-519-15,-21-5 941 0,-4 11 230 16</inkml:trace>
  <inkml:trace contextRef="#ctx0" brushRef="#br0" timeOffset="282555.6937">11786 12446 2118 0,'8'-10'136'0,"-5"0"173"0,0 3 180 0,-3-8 753 16,0 7-736-16,0-1-94 0,0 2-64 15,0-2 41-15,-22-8 325 0,22 10-444 16,-21 1-32-16,21 4-22 0,-22 2 11 16,7 0 13-16,-17 25 44 0,12-25-231 15,7 32-53-15,3-12 0 0,-1 5 0 16,-3 30 0-16,11-24 0 0,3 1 0 16,0 0 0-16,0-4 0 0,23-5 0 15,8 15-30-15,-10-26-64 0,6-12-49 16,0 0-76-16,3 0-34 0,28-21-332 15,-31-14 246-15,2 13-42 0,-5-3 36 16,-1 0 51-16,-4-6 85 0,14-35 23 16,-28 32 112-16,-1-2 19 0,-4-4 15 15,0-1 29-15,-45-56 3 0,19 42 34 16,-4-5-6-16,-1 0 79 0,-1 4 42 0,3 0 108 16,-18-33 509-16,29 56-348 0,6 11-74 15,12 9-24-15,-13 9 39 0,13 2 106 16,0 2-350-16,0 34-107 0,22-14 0 15,-22 4 0-15,22 6 0 0,10 41 0 16,-16-26 0-16,-3 1 0 0,3 3 0 16,-3 6 0-16,12 52 0 0,-11-56 0 15,-5 2 0-15,4-7 0 0,3 0 0 0,-3-8 0 16,18 20-319-16,-17-34-113 0,0-7-257 16,4-10-117-16,-3-6-217 0,10-1-1183 15,-13-29 1101-15,1 8 304 0,0-2 288 16</inkml:trace>
  <inkml:trace contextRef="#ctx0" brushRef="#br0" timeOffset="282794.773">12194 12321 3855 0,'4'-6'167'0,"-2"6"101"15,1-5 122-15,3 5 585 0,-6 0-454 16,0 0 20-16,0 0-24 0,0 25-52 16,2-25-170-16,-2 41-98 0,0-24-197 0,0 4 0 15,0-1 0-15,0 6 0 16,0 15 0-16,23-21 0 0,-23 1 0 0,22-3 0 15,-6-6-41-15,0-6-64 0,24-6-210 16,-17 0 140-16,-6 0 11 0,2-27-40 16,-1 27-35-16,11-50-257 0,-20 33 277 15,-2-5 30-15,-1 1 4 0,-4-3-16 16,-2 4 2-16,0-22-264 0,0 24 113 16,0 2-94-16,-17 2-74 0,17 3-85 15,0-2-696-15,0 9 624 0,0 1 126 16,0 3 187-16</inkml:trace>
  <inkml:trace contextRef="#ctx0" brushRef="#br0" timeOffset="283027.7006">12830 12261 3005 0,'0'0'137'0,"0"0"151"0,0 0 181 16,-32 0 103-16,-2 0 363 0,16 0-575 15,0 0 6-15,-2 0-25 0,0 0-25 16,4 0-92-16,-8 18 47 0,12-1-163 0,3-6 4 15,3 4-11-15,6 0-5 16,0 21 19-16,0-15-100 0,21-1 0 16,-21 3-8-16,26-2-12 0,-6 1 3 0,24 19-26 15,-19-23-40-15,0-1-70 0,2-2-107 16,1-5-133-16,28 2-729 0,-31-12 363 16,-2 0-183-16,-2 0-141 0,-3-34-130 15,-2 12 229-15</inkml:trace>
  <inkml:trace contextRef="#ctx0" brushRef="#br0" timeOffset="283289.6696">12966 11500 5475 0,'-11'-32'622'0,"11"22"-29"0,-6 3 86 0,6 3-230 16,-5 4-163-16,5 0-199 15,0 26-87-15,0-7 0 0,0 7 0 0,29 7 0 16,-29 10 0-16,33 10 0 0,9 75 0 15,-6 20 0-15,-20-68 0 16,17 77 0-16,1-18 0 16,-15-74 0-16,0-10 0 0,30 49 0 15,-27-65 0-15,3-5 0 0,-2-7-179 16,-2-6-237-16,18 3-1137 0,-25-24 516 16,2 0-23-16,-5-29 14 0,-7 11-86 15,-4-7 300-15</inkml:trace>
  <inkml:trace contextRef="#ctx0" brushRef="#br0" timeOffset="283424.6613">13075 12087 3275 0,'-27'-26'213'0,"6"8"156"16,-6-6 737-16,21 18-535 0,6 6 29 15,0 0-5-15,0 0 36 0,49 30 74 16,-27 5-581-16,3-15-122 0,4 4-2 16,1-2 0-16,3 2-6 0,32 11-529 15,-30-19-103-15,-7 0-231 0,1-4-261 16,0-1-308-16,21-3-1144 0</inkml:trace>
  <inkml:trace contextRef="#ctx0" brushRef="#br0" timeOffset="283760.4933">13643 12152 5409 0,'-20'-4'102'0,"20"-1"101"15,-16 5 91-15,16 0 91 0,-15 0 335 16,15 0-395-16,-14 0-15 0,14 29-102 15,-9-12-50-15,9 24-81 0,0-16-77 16,0 3 0-16,0-3 0 0,31 1-61 16,-10-5-81-16,25 16-308 0,-21-21 213 15,2-5 18-15,0-6-11 0,-2-5-61 0,15 0-325 16,-26 0 353-16,0-27 87 0,-6 10 64 16,-1-3 28-16,-7-1 53 0,0-30-15 15,-20 21 36-15,20-2-3 0,-36 0 9 16,12 2 52-16,-26-18 135 0,25 32 9 15,5 3 40-15,2 9 54 0,5 4 29 16,1 0-71-16,12 24 9 0,0 8-209 16,0-11-20-16,0 4-27 0,0-2-97 15,20 25-701-15,1-25 17 0,-21-1-302 16,22-3-205-16,-4-4 2 0,-2-2 326 0</inkml:trace>
  <inkml:trace contextRef="#ctx0" brushRef="#br0" timeOffset="284023.1831">14054 12214 5742 0,'3'0'497'0,"-3"0"41"15,0 0 74-15,0 16-196 0,0-16-105 16,0 20-236-16,0-20-75 0,0 17 0 16,-21-17 0-16,21 14 0 0,0-14 0 15,0 9 0-15,0-3 0 0,0-6 0 16,0 0 0-16,25 0 0 0,-5-17 0 0,-20 17 0 15,21-21 0-15,-8 6 0 0,2-2 0 16,1-1 0-16,28-15 0 0,-16 18 0 16,-1-1 0-16,8 4 0 0,-3 2 0 15,36 4-14-15,-39 6-242 0,-3 0-340 16,-7 0-378-16,1 0-581 0,-7 25-237 16</inkml:trace>
  <inkml:trace contextRef="#ctx0" brushRef="#br0" timeOffset="284995.8566">10039 13632 2706 0,'0'-3'61'0,"-21"3"361"16,21 0-31-16,0 0 9 16,-17 0-35-16,17 29-28 0,-18 7 153 0,-3-15-306 15,10 4-37-15,-2 1-91 16,5 1 12-16,8 5-15 0,-12 23 46 0,4-27-85 16,8-6-26-16,0-2 19 0,0-4-14 15,0 2 49-15,21-15-34 0,-21-3-24 16,21 0-8-16,-21-24-76 0,22 7-15 15,-6-33-126-15,-16 20 124 0,14-2-43 16,-14-3-20-16,0 0 0 0,6-34-12 16,-6 38 178-16,0 4 14 0,0 2 9 0,0 3 22 15,0 7 23-15,-18-3 137 0,18 12-83 16,0 6-3-16,0-3-17 0,0 3 5 16,0 0 46-16,0 23-99 0,0-23-4 15,19 51 33-15,4-36-28 16,-6-1 9-16,4 4 0 0,-1 0-25 15,19 18 22-15,-22-17-45 0,0 1 21 16,-1-2-13-16,-1 0 24 0,5 15-13 16,-15-19 12-16,3-1-10 0,-4 0 17 15,-3-2 0-15,-1 0-48 0,-21 5 11 16,21-8-13-16,-32-2 19 0,11-3-49 16,-6 0-5-16,-30-3-95 0,27 0 88 15,2 0 32-15,0-17 27 0,7 17-15 0,3 0 35 16,-3-16-48-16,21 16 31 0,0 0-32 15,0 0 35-15,28 0 2 0,27 0 37 16,-24 0-42-16,5 18 4 0,1-18-41 16,1 15-53-16,0-15-148 0,21 17-850 15,-40 4 286-15,4-12-142 0,-9 2-28 16,-4-2 178-16</inkml:trace>
  <inkml:trace contextRef="#ctx0" brushRef="#br0" timeOffset="285502.8013">10144 13816 1054 0,'0'0'80'16,"0"0"123"-16,0 0 90 0,0 0 449 15,0 0-425-15,0 0 67 0,17 0 101 16,-17 16 80-16,0-3 584 0,0-13-676 0,0 27 17 15,0-8 24-15,0 7 39 16,0 8-105-16,9 58-20 0,-1-30-415 0,-8 10-13 16,14 13 0-16,0 11 0 0,30 128 0 15,-17-99 0-15,4 9 0 0,3 5 0 16,7 3 0-16,-1-1 0 0,42 134 0 16,-39-137 0-16,1-3 0 0,0-5 0 15,-2-1 0-15,-2-3 0 0,-4-2 0 16,0-3 0-16,30 108 0 0,-17-30 0 15,-26-107 0-15,13 79 0 16,-20-91 0-16,0-4 0 0,0 1 0 16,2-7 0-16,-2 3 0 0,0-5 0 15,23 57 0-15,-5-15 0 16,-20-63 0-16,11 40 0 0,-8-17 0 16,-12-43 0-16,0 20 0 15,-2-24 0-15,-1-2 0 0,-2 0 0 0,0-2 0 16,0 0 0-16,0 13 0 0,0-18 0 15,0-5 0-15,0-4 0 0,0 0-7 16,0-5-225-16,0 0 18 0,0 0-99 16,0 0-22-16,0 0-153 0,0-17-643 15,0 17 238-15,0-24-126 0,0 24-125 16,0-24 18-16,0 9 398 0</inkml:trace>
  <inkml:trace contextRef="#ctx0" brushRef="#br0" timeOffset="286495.1676">11166 18124 1448 0,'-15'0'137'0,"4"0"-13"16,-1 0 50-16,1 0-34 0,-2 16 52 16,-4-16 31-16,-13 14 284 0,17-14-240 15,2 9 23-15,4-9 22 0,1 0 58 16,0 7 319-16,6-7-397 0,0 0-73 16,0 0-55-16,0 0 21 0,0 0-63 15,25 0 59-15,9 0-121 0,-6 0-7 16,6 0-48-16,8 0 31 0,64 0 7 15,-43-20-1-15,11 20 15 0,12 0-10 16,8 0 40-16,12 0 36 0,123 0 102 0,-106 0-153 16,10 0-32-16,4-21-15 0,5 21-15 15,150-21 2-15,-139 21 3 16,13-25 19-16,5 9-7 0,2 1-16 0,4-2 11 16,176-26-31-16,-172 21 22 0,-5 0 14 15,-3 2 35-15,-3-1 31 0,143-18 76 16,-170 24-119-16,-9 1-35 0,-13 2 14 15,-18 4-29-15,-19 4-1 0,34 0-21 16,-81 4-8-16,-16 0-13 0,-14 0-62 16,-7 16-145-16,-37-16-705 0,8 15 146 0,-4-15-273 15,-4 0-188-15,1 0-26 16,-4 0 344-16</inkml:trace>
  <inkml:trace contextRef="#ctx0" brushRef="#br0" timeOffset="287727.6876">11562 17665 1684 0,'0'0'121'0,"-2"0"72"0,2-20 52 16,0 20 56-16,0 0 48 0,0-17 520 15,0 17-452-15,0-12-37 0,0 12-71 16,0-8-20-16,0 4 173 0,0 4-262 16,0 0-5-16,0-5 34 0,0 5 4 15,24 0-4-15,-5 25 140 0,-19-25-238 16,27 29 5-16,-9-8 28 0,0 1 26 15,22 22 180-15,-22-26-280 0,5 3-54 16,-1-2-36-16,-3-5 0 0,-2-5 0 16,14 4 0-16,-20-13 0 0,3 0 0 0,-3 0 0 15,-3 0 0-15,9-42-46 0,-11 20-50 16,-5-6-59-16,-1-1-39 16,0-7 21-16,0 1 29 0,-26-33-32 0,26 38 127 15,-16 2 37-15,16 9 2 0,0 1-28 16,-17 1-85-16,17 17-15 0,0 0-46 15,0 0-153-15,0 0-44 0,0 21-274 16,20 3-1122-16,-20-24 661 0,25 29 127 16,-5-14 299-16</inkml:trace>
  <inkml:trace contextRef="#ctx0" brushRef="#br0" timeOffset="288127.7486">12213 17545 2743 0,'8'-21'131'0,"-6"12"39"0,0 1 89 16,1-4 74-16,0 5 18 0,0-1-25 16,4-8 119-16,-3 8-305 0,-2 1-54 15,-2-2-27-15,0 6-15 0,0-5 53 16,0 8-49-16,-20 0 13 0,20 0 69 16,-20 20 16-16,20-20 50 0,-38 58 224 15,20-35-245-15,2 3-47 0,2 0-55 16,1 3-37-16,-10 21-9 0,17-30-18 15,6-2-13-15,0 1 7 0,0-6-2 0,0-4-20 16,23-9-148-16,10 0-34 0,-15 0-88 16,4-20-53-16,-3 20-27 0,18-48-512 15,-21 29 454-15,-4 2 54 0,-5 0 107 16,-7 0 106-16,0 2 72 0,0-14 61 16,0 19 40-16,0 3 73 0,0 0 72 15,-21 3 75-15,21 1 46 0,0 3 296 16,-14 0-337-16,14 0-11 0,0 18-57 15,0-18-38-15,23 19 27 0,-23 4-109 0,24-23-21 16,-24 25-28-16,30-15-2 16,-12 1-140-16,18-2-802 0,-20 3 143 0,-1-12-170 15,-1 5 10-15,-1-5 183 0</inkml:trace>
  <inkml:trace contextRef="#ctx0" brushRef="#br0" timeOffset="288326.6666">12356 16963 3230 0,'0'-2'215'0,"30"28"1160"15,-30-7-986-15,34 6-100 0,-11 6 20 16,29 39 310-16,-21-30-397 0,1 8-87 16,-1 2-47-16,1 4-45 0,28 52-17 15,-35-55-59-15,2-3-68 0,-1-4-170 16,-3-3-112-16,2-7-273 0,18 9-1364 15,-23-26 721-15,-5-7 242 0,1-6 384 16</inkml:trace>
  <inkml:trace contextRef="#ctx0" brushRef="#br0" timeOffset="288639.6803">12975 17396 4283 0,'0'0'84'15,"0"0"87"-15,-13 20 62 0,13-20 97 16,0 15-270-16,25-15-81 0,-25 0 21 16,29 0 23-16,-11 0-62 0,21 0-214 15,-18 0-38-15,0-25-74 0,-1 25-19 16,-6-23 10-16,12 9-162 0,-19-10 385 16,-7 12 54-16,0 3 50 0,0 0 19 15,0 0 18-15,-27-7 4 0,-11 12 21 16,18-2 29-16,-2 1 53 0,1 5 54 0,-2 0 65 15,-12 0 350-15,22 29-241 0,-1-29-15 16,5 29-62-16,2-11-30 16,7 22 53-16,0-23-159 0,20 5-44 15,-20-3-35-15,31 1-3 0,-8 1-62 0,23 13-495 16,-22-17-97-16,0-2-251 0,1-4-114 16,0-5 20-16</inkml:trace>
  <inkml:trace contextRef="#ctx0" brushRef="#br0" timeOffset="288969.2016">13368 17345 4664 0,'0'0'221'0,"-17"0"-25"0,17 0 56 16,0 0-3-16,0 0 2 0,0 20 160 16,0-1-302-16,27-19-47 0,-27 24-36 15,15-24-27-15,8 36 7 0,-5-17 19 16,-5-6-37-16,-13-13-1 15,14 0-22-15,-14 0-23 0,11 0-35 16,-11 0-66-16,9-27-246 0,-7 27 226 16,0-31 25-16,3 10 40 0,0-2 2 15,4-21-16-15,-5 26 133 0,3 0 4 16,-3 4 31-16,3 3 44 0,0 3 17 0,2 3 228 16,-5 5-107-16,3 0 37 15,-2 0 24-15,1 19-49 0,15 8 54 16,-12-27-222-16,4 26-49 0,3-10-16 0,-1-16-57 15,3 21-181-15,14-7-769 0,24-14-2033 16,-18-21 1136 0</inkml:trace>
  <inkml:trace contextRef="#ctx0" brushRef="#br0" timeOffset="289169.6832">13926 17144 3538 0,'-25'0'416'0,"-8"0"-61"0,17 19 89 0,0-19-101 15,2 0 1-15,-13 24 303 0,18-2-340 16,9-8-56-16,-10 2-44 0,10 0-11 16,0-1-8-16,0 22 114 0,0-14-224 15,29-5-42-15,-29 4-31 0,25-3-62 16,8 15-350-16,-17-23-21 0,2-1-75 16,-1-8-106-16,2-2-236 0,-1 0-91 15,13-21-1262-15,-17 21 1376 0,0-22 273 16</inkml:trace>
  <inkml:trace contextRef="#ctx0" brushRef="#br0" timeOffset="289335.6191">14090 17295 3577 0,'0'0'174'15,"0"0"148"-15,0 18 573 0,0-18-551 16,0 0-71-16,0 20-49 0,0-20-40 16,0 22 44-16,0-3-176 0,0-19-15 15,0 17-33-15,0-7 11 0,23-3-38 16,-10-7-330-16,-13 0 52 0,14 0-173 15,-14 0-196-15,9 0-122 0,2-21-1153 16,-4 21 1194-16,-3-25 190 0,1 8 278 0</inkml:trace>
  <inkml:trace contextRef="#ctx0" brushRef="#br0" timeOffset="289454.5812">14187 17141 2951 0,'0'-3'123'0,"0"3"133"15,0 0 102-15,0 0 52 0,0 17 35 0,0-17-410 16,22 0-102-16,-22 14-220 0,23-14-270 15,4 0-1442-15,-12 0 1136 0,4 0 270 16</inkml:trace>
  <inkml:trace contextRef="#ctx0" brushRef="#br0" timeOffset="289860.8346">14699 17183 1547 0,'2'-22'70'0,"3"3"489"16,-5 19-317-16,0 0 25 0,0-12 78 16,-18 12 105-16,1 0 491 0,17 0-556 15,-21 0-67-15,7 19-11 0,3-19-7 16,-14 20 426-16,12 1-406 0,-1-8-24 16,-1 0-72-16,1 3-25 0,6 0-60 15,-9 15 24-15,11-13-149 0,1 2 2 16,3 1-7-16,2-1-14 0,0 11-125 15,0-12-53-15,17-4-78 0,-17-6-51 0,31-4-43 16,-16-5-14-16,21 0-250 0,-16-20 402 16,-2 20 49-16,0-30-28 0,-7 13-6 15,10-20-123-15,-15 18 244 0,-6 0 41 16,5-1 0-16,-5 1 6 0,0 3 39 16,0-16 107-16,0 19 31 0,0 1 54 15,0 3-1-15,0 2-18 0,0 2-1 16,0 5-148-16,0 0 24 0,0 0 7 15,22 25-6-15,-22-25 9 0,14 25-23 16,-14 1-48-16,0-26-10 0,11 24-73 16,-11-8-132-16,0 10-1119 0,0-14 214 15,0 5-46-15,0-7 349 0</inkml:trace>
  <inkml:trace contextRef="#ctx0" brushRef="#br0" timeOffset="290793.6681">11201 14597 1074 0,'1'-6'107'0,"2"-3"352"0,-3 6-130 15,1-1-33-15,-1-1-14 0,0 2 50 16,0-2 452-16,0 1-398 0,0-1-5 16,0-1-79-16,0 0-44 0,-19 2-37 15,5-9 112-15,14 8-170 0,-12 1 25 0,12 3 19 16,-19 1 10-16,-4 0 233 0,12 18-266 15,-6-18-12-15,0 29-14 0,-2-9 33 16,-3 3 16-16,-17 32 160 0,21-23-265 16,1 9-61-16,5-4-41 0,3 3 0 15,6 74 0-15,3-78 0 16,57 22 0-16,-29-38-65 0,5-8-186 16,5-3-249-16,6-9-240 0,51 0-1534 15,-46-33 954-15,-4 12 13 0,-2-4 433 16</inkml:trace>
  <inkml:trace contextRef="#ctx0" brushRef="#br0" timeOffset="291125.7075">11479 14664 2759 0,'-9'0'117'0,"9"0"133"16,-20 0 549-16,13 18-412 0,-2-18-52 15,-2 14-106-15,2-14-43 0,2 21-46 16,-6 2 3-16,10-6-72 0,1-2-18 15,2 4-17-15,0 2-40 0,0 18 17 16,29-18-9-16,-29-3 23 0,32-4-15 0,-10-2-19 16,3-5 10-16,26-4-33 0,-24-3-58 15,0 0-79-15,-2-25-124 0,-2 25-134 16,8-47-447-16,-25 31 552 0,-1-2 131 16,-5-2 95-16,0 6 35 0,0-3 21 15,-33-12-65-15,-6 15 45 0,19 2 19 16,-5 3 27-16,3 0 34 0,-21 4 156 15,26 5 13-15,1 0 79 0,7 0 54 16,1 28 16-16,8-28-63 0,0 50 16 16,0-29-250-16,0-3-40 0,32 0-132 15,-14-3-234-15,27 9-977 0,-24-24 418 0,5 7 98 16,0-7 211-16</inkml:trace>
  <inkml:trace contextRef="#ctx0" brushRef="#br0" timeOffset="291426.1971">11866 14720 4188 0,'0'0'206'0,"0"20"471"15,0-20-223-15,0 21-132 0,0-21-72 16,0 18-56-16,0 3-34 0,20-9-137 16,-20-2-16-16,0 1-8 0,17-3-12 15,-17 0-17-15,11-2-49 0,-1-6 31 0,-10 0-33 16,9 0-30-16,-9-19-36 0,0 19-37 15,0-44-128-15,0 27 233 0,0-1 44 16,0-2 12-16,0 3 13 0,0-13-7 16,25 16 20-16,-25 4 41 0,20 3-22 15,-20 7 8-15,38-5 42 0,-38 5 7 16,21 18-1-16,-11-18-4 0,1 29-16 16,3-10-35-16,10 18-84 0,-12-18-125 15,2-3-302-15,2-2-283 0,1-4-182 16,1-10-122-16,20 0-574 0</inkml:trace>
  <inkml:trace contextRef="#ctx0" brushRef="#br0" timeOffset="291860.9511">12429 14522 3833 0,'0'-13'561'16,"-22"9"-107"-16,22 3 129 0,-23 1-141 15,23 0 8-15,-45 0 258 0,30 20-435 16,-2-20-58-16,0 22-33 0,1-22 2 15,3 29-44-15,-12 8 13 0,16-16-140 0,5 3-13 16,4 1 0-16,0 1 0 16,27 24 0-16,-27-29 0 0,33-2-65 15,-12-2-71-15,3-5-72 0,3-3-53 0,26-6-254 16,-26-3 212-16,-4 0-97 0,2-27-3 16,-4 10-58-16,8-28-457 15,-22 21 466-15,-1-1 47 0,-2-1 131 0,-4-2 68 16,0-3 93-16,-22-34 33 0,-11 28 66 15,6-4-3-15,-3-4 1 0,-3 0 9 16,-30-42 134-16,32 49 98 0,0 4 189 16,7 4 105-16,7 10 26 0,5 5-78 15,-2 5 307-15,14 10-406 0,0 0 25 0,0 28-72 16,0-10 0-16,23 27 218 16,2-16-377-16,-10 3-83 0,3 0-79 0,1 8 0 15,-1 1 0-15,20 45 0 0,-16-45 0 16,-1 2 0-16,3-3 0 0,-2-3 0 15,26 20-202-15,-25-34-93 0,-1-1-189 16,2-7-159-16,-3-7-133 0,1-4-255 16,14-4-1295-16,-23 0 1207 0,-1-33 399 15</inkml:trace>
  <inkml:trace contextRef="#ctx0" brushRef="#br0" timeOffset="292154.9848">12703 14509 3452 0,'0'0'309'0,"0"0"161"0,-22 20 86 0,22-20-3 16,0 18 254-16,0 7-464 0,-12-8-69 16,12-2-78-16,0 2-78 0,0 1-59 15,19 22-37-15,-19-21-13 0,22 0-9 16,-22-2-8-16,30 0 18 0,1 15-15 16,-11-22 1-16,1-3-4 0,1-1-20 15,1-6-46-15,-4 0-59 0,20-29-342 16,-21 29 207-16,-5-37 5 0,-1 14 81 15,-6-1 43-15,3-24 16 0,-9 27 90 0,0-2 33 16,0 4-21-16,0 3 10 16,-22 2 16-16,4-1 26 0,18 15-44 0,0-5 23 15,-18 5-31-15,18 0 5 0,0 20-305 16,0-2-123-16,0-18-243 0,0 21-144 16,22-21-137-16,-22 0 71 0</inkml:trace>
  <inkml:trace contextRef="#ctx0" brushRef="#br0" timeOffset="292369.1865">13317 14476 3142 0,'0'0'98'0,"-25"0"139"16,25 0 123-16,-27 0 136 16,5 0 376-16,6 0-577 0,2 0-75 0,1 0-13 15,2 21 35-15,2-21 2 0,-2 39 103 16,11-24-254-16,-9 2-32 0,9 2-39 15,0 1-2-15,0 16-16 0,0-17-6 16,20-2-11-16,-20-5-100 0,25 2-164 16,-25-4-130-16,54-3-1007 0,-31-7 521 15,-2 0-231-15,4 0 35 0,0-27 236 16</inkml:trace>
  <inkml:trace contextRef="#ctx0" brushRef="#br0" timeOffset="292593.7023">13616 14326 3607 0,'0'-11'364'16,"-24"9"7"-16,24 2 103 0,-25 0-52 15,6 0 24-15,-17 29 256 0,23 5-385 16,-5-11-116-16,5-2-55 0,-1 3-41 16,14 2-53-16,-9 22 6 0,9-25-54 15,0 1-2-15,0-5-6 0,25 1-8 16,6 9-191-16,-15-20-72 0,4-3-124 0,1-2-76 15,1-2-171-15,2-2-170 0,22 0-1190 16,-24-22 974-16,2 22 306 0</inkml:trace>
  <inkml:trace contextRef="#ctx0" brushRef="#br0" timeOffset="292755.6743">13814 14461 3207 0,'0'-3'116'0,"0"3"573"0,0 0-171 16,0 0 33-16,0 0-65 0,0 17-11 0,0-2 245 15,0-15-489-15,0 22-97 16,0-22-56-16,0 21-40 0,0-11-34 0,20 8-106 16,-20-11-98-16,0-7-160 0,0 7-156 15,0-2-323-15,13-5-1189 0,-4 0 923 16,1-29 203-16,-2 29 279 0</inkml:trace>
  <inkml:trace contextRef="#ctx0" brushRef="#br0" timeOffset="292875.6196">13943 14258 3831 0,'0'0'149'0,"-19"0"96"16,19 26 45-16,0-26-72 0,0 20-65 15,0 1-174-15,0-21-304 0,0 25-306 16,0-13-398-16,20-1-134 0</inkml:trace>
  <inkml:trace contextRef="#ctx0" brushRef="#br0" timeOffset="293201.6536">14192 14362 4876 0,'0'0'92'16,"-23"0"95"-16,23 13 185 0,-23-13 171 15,3 9 594-15,20-2-680 0,-9-7-172 16,9 17-124-16,0-12-80 0,0 2-81 0,0 6 0 16,21-4 0-16,-21-2 0 15,22 1 0-15,-6-4 0 0,28 10-54 16,-28-9-77-16,16-5-334 0,-16 0 171 15,-6 0-24-15,0-26-12 0,-4 26 4 16,-1-44-182-16,-5 27 333 0,0 0 0 16,0-1 26-16,-27-2-19 0,27 1 1 15,-31-21-24-15,-1 19 153 0,14 6 39 16,3 1 66-16,1 1 55 0,3 6 88 16,-12 7 489-16,17 16-371 15,6-16-241-15,0 21-27 0,-2-21-39 16,2 18-115-16,0-18-118 0,0 18-1139 15,17-2 286-15,-17-16-237 0,0 0 255 16,25 0 287-16</inkml:trace>
  <inkml:trace contextRef="#ctx0" brushRef="#br0" timeOffset="293341.6567">14256 14033 5072 0,'0'0'112'0,"-15"-3"322"16,15 3-119-16,0 0-85 0,0 0-73 15,0 24-55-15,18-8-283 16,11-3-795-16,-7-13-19 0,23 10-1574 16,-22-10 1588-16</inkml:trace>
  <inkml:trace contextRef="#ctx0" brushRef="#br0" timeOffset="293619.1907">14717 14254 5375 0,'3'8'95'0,"-1"2"182"16,0 4 786-16,-2-13-454 0,0 4-182 15,0-5-186-15,0 4-137 0,0 1-104 16,0-5 0-16,0 0 0 0,0 0 0 16,0 0 0-16,0 0 0 0,0 0 0 15,16 0 0-15,-16-21 0 0,0 21 0 0,17-18 0 16,-3-6 0-16,-14 4 0 16,13 6 0-16,-13-2 0 0,15 2 0 0,-5 4 0 15,11-8 0-15,-8 11 0 0,-2 7 0 16,5 0 0-16,-1 0 0 0,16 20 0 15,-16-20 0-15,-2 24 0 0,1-7 0 16,1 0 0-16,-4 5 0 0,10 11-157 16,-14-12-203-16,-2-1-311 0,-2 0-424 15,-3-2-361-15,0 7-1608 0</inkml:trace>
  <inkml:trace contextRef="#ctx0" brushRef="#br0" timeOffset="294392.5516">11194 16043 2677 0,'0'0'143'0,"0"0"167"16,0 0 192-16,0 0 110 0,0 0 354 15,0 0-670-15,0 0-21 0,0 0-2 16,0 15-25-16,0-15-23 0,0 33 50 0,21-14-190 15,-21 4-28-15,19 3-36 16,-19 3-8-16,21 28-4 0,0-29-63 16,-11-1-66-16,-10 0-190 0,15-4-153 0,-15 0-123 15,8 11-1096-15,-4-25 685 0,-4-1-22 16,4-6 245-16,-4-2 171 0</inkml:trace>
  <inkml:trace contextRef="#ctx0" brushRef="#br0" timeOffset="294886.6715">11181 16053 2294 0,'-6'-10'230'0,"4"4"29"16,0 3 117-16,0-2 20 0,0 0 25 0,2 1-54 16,-1-9 154-16,1 7-351 0,0 2-73 15,0-3-39-15,0 0 26 0,0-14-60 16,18 10-31-16,-18 2-6 0,17-7 9 15,-17 2-5-15,25-3 31 0,10-15-8 16,-15 19 16-16,0 1-66 0,1-3 44 16,2 10-9-16,18-2 16 0,-25 7-23 15,0 0-16-15,-2 19 8 0,-3-19 47 16,-8 32 4-16,1 12 114 0,-4-16-108 16,0-2-1-16,-26 3 0 0,26 1-35 15,-27 29 42-15,5-33-47 0,22-1-3 16,-25-4 16-16,25-2-37 0,-17-4 19 0,8 9 0 15,9-20 7-15,0-1-20 0,0-3-29 16,0 0-7-16,20 0-16 0,-20-21 68 16,32 21-7-16,-12-17-7 0,8 17 21 15,4-18 4-15,36 4 115 0,-32 14-50 16,-3 0-11-16,-1 0 49 0,-2 0 46 16,12 0 149-16,-27 30-218 0,-7-30-11 15,-4 30 3-15,-4-12-10 0,0-1 15 0,-23 21 14 16,-12-18-85-16,9-1 0 0,-5 3-9 15,-3-3 2-15,-35 17-5 0,36-23 6 16,-3 0-6-16,1-4-23 0,-1-5-87 16,1-4-163-16,-28 0-593 0,37-23 244 15,3 23-139-15,5-32-139 0,6 13-203 16,12-25-564-16</inkml:trace>
  <inkml:trace contextRef="#ctx0" brushRef="#br0" timeOffset="295260.5191">12009 16070 2766 0,'-22'-4'259'0,"22"2"28"16,-27 1 129-16,11 0 4 0,-2 1 19 16,2 0-92-16,-20 0 181 0,15 20-316 15,4-20 45-15,-1 20-5 0,1-20-22 16,-20 43 138-16,21-29-239 0,4 4-38 15,0 1-11-15,3 0-7 0,5 1-19 16,4 16 23-16,0-19-57 0,29 1-5 16,-29-3-3-16,37-4-6 0,4 7-53 0,-18-12-50 15,6-1-95-15,-6-5-103 0,3 0-122 16,-5 0-39-16,23-20-316 0,-26-2 472 16,-4 22 48-16,-7-28 23 15,-1 13 9-15,-6-14-44 0,0 15 200 0,-25 1 22 16,25-1 43-16,-24 6 45 0,24-2 51 15,-23 4 267-15,6 1-178 0,17 5 1 16,0 0-17-16,0 0-42 0,0 0-35 16,0 24-33-16,30-2-22 0,-30-22-20 15,34 24-88-15,-15-24-223 0,26 19-949 16,-28-6 430-16,4-13-25 0,2 0 110 16,-6 0 128-16</inkml:trace>
  <inkml:trace contextRef="#ctx0" brushRef="#br0" timeOffset="295554.669">12202 16162 3075 0,'0'0'191'0,"-16"0"166"16,16 0 159-16,0 0 118 0,0 0-92 15,0 0 245-15,0 22-489 0,0-22-78 16,21 19-42-16,-21-19-50 0,16 30 8 16,-3-30-84-16,-13 19-19 0,14-19-17 15,-14 12-8-15,9-12-5 0,-3 8-4 0,-6-8 3 16,7 0-25-16,-3 0-27 15,-2 0-59-15,3-29-246 0,-2 1 131 0,-3 9-15 16,2 2 31-16,0-3 24 0,0 1 69 16,0-11 34-16,-1 18 91 0,3 1-25 15,0 5 36-15,0 6 56 0,6 0 167 16,-3 21-96-16,0-21-36 0,4 31-44 16,-2-14-39-16,2 0-40 0,16 17-316 15,-11-20-7-15,2-14-363 0,-3 17-184 16,3-17-246-16,25 0-962 0</inkml:trace>
  <inkml:trace contextRef="#ctx0" brushRef="#br0" timeOffset="296021.6544">12697 15950 3198 0,'0'-9'347'0,"0"4"440"15,0 2-413-15,0 1-57 0,0-1-85 16,-18 0-37-16,18 0-29 0,-16 1 175 15,1-2-154-15,1 4 15 0,1 0 1 16,-3 0 32-16,-18 21 212 0,21-21-231 16,-6 26 30-16,6-6-38 0,-1 0-46 15,2 3-56-15,-5 23-84 0,13-20-22 0,4-2 0 16,0-1 0-16,0-2 0 16,25 17 0-16,-25-24 0 0,31-2 0 0,-10-2-30 15,0-7-71-15,4-3-81 0,18 0-387 16,-23-27 258-16,-1 27-21 0,-6-32 5 15,-1 15 32-15,-2-25-69 0,-10 21 318 16,0-2-34-16,0 3 11 0,0-5-53 16,0-2 20-16,-31-34 0 0,-3 26 95 15,14-1-42-15,-5-1 1 0,1-3 42 16,-15-26 33-16,26 41 60 0,-1 4 2 16,14 7 85-16,-9 3 76 0,9 7 48 15,0 4 357-15,0 20-368 0,23-20-12 16,-23 37-7-16,20-12 27 0,6 34 79 15,-26-26-311-15,30 3-63 0,-16 3 0 0,5-2 0 16,-5-1 0-16,16 32 0 0,-17-35 0 16,1-5 0-16,-3 1-17 0,5-8-215 15,13 9-936-15,-14-21 172 0,-1-3-192 16,1-6-178-16,-2 0 10 0,-2 0 321 16</inkml:trace>
  <inkml:trace contextRef="#ctx0" brushRef="#br0" timeOffset="296392.858">13018 16000 2240 0,'7'-5'39'0,"2"-4"162"0,-2 3-23 15,-3-1 22-15,-1 2-1 0,-1-1 36 16,-2 0 10-16,0-4 217 0,0 5-246 16,0 5-7-16,0 0-16 0,0 0 54 15,-23 0 170-15,4 22-182 0,19-22 8 16,-25 26 38-16,13-12-5 0,12 1-5 15,-34 18 126-15,23-17-275 0,5 0-49 16,-2 1-43-16,8-4-2 0,-8 17-13 16,8-18-14-16,0-1-18 0,0 0-16 0,27-4-53 15,-27-1-42-15,27-5-302 0,2-1 156 16,-14 0-14-16,1-20 15 0,-5 20 31 16,1-45-22-16,1 30 256 0,-13-1-2 15,0-1 4-15,0 3 38 0,0-13-53 16,-23 17 74-16,8-9 119 15,15 19-100-15,0-7 25 0,-14 7-11 16,14 0 12-16,0 0 0 0,0 24 25 16,25 0-92-16,-25-7-25 0,27 0-18 15,-27 2-111-15,42 12-466 0,-25-14-82 16,1-5-143-16,-3 0-298 0,1-5-48 16,0 0 339-16</inkml:trace>
  <inkml:trace contextRef="#ctx0" brushRef="#br0" timeOffset="296934.7459">13504 15724 2317 0,'0'0'118'0,"0"-8"124"15,0 8 178-15,0-7 156 0,0 5-55 16,-14-2 321-16,14 4-536 0,-11-3-33 15,11 3 17-15,0 0 6 0,0 0 211 16,0 0-249-16,0 25 34 0,25-9 33 0,-25 7-38 16,22 5-93-16,0 42-67 15,-6-32-127-15,-5 2 0 0,3 0 0 0,-1-1 0 16,15 27 0-16,-16-40-42 0,5-4-128 16,-6-3-148-16,5-5-188 15,-10-6-193-15,10-3-786 0,-11-5 633 0,-1 0 45 16,-4 0-100-16,0-29 58 0,0-5-329 15,0 14 935-15</inkml:trace>
  <inkml:trace contextRef="#ctx0" brushRef="#br0" timeOffset="297224.5362">13378 15656 2510 0,'-7'-10'77'16,"4"1"115"-16,-5-5 578 0,8 4-325 15,-2 2-47-15,2-2-82 0,0 2-65 16,0-11 50-16,27 9-233 0,-27-3 1 15,33 1-37-15,-12-2-2 16,0 2-8-16,27-12 42 0,-23 14 5 0,2 3 8 16,-2 6 4-16,-3 1 44 0,21 23 110 15,-24-23-92-15,-2 37-13 0,-9-11 17 16,-5 5-34-16,-1 34 71 0,-2 3-93 16,-32 0-47-16,1-39-21 15,16-1 5-15,-1-3-16 0,-2 1-14 16,0-6 4-16,-18 12-72 0,18-20-24 15,2 1-123-15,-2-7-127 0,3-4-72 16,-6-2-874-16,15 0 458 0,6-22-240 0,0 22 84 16,0-25 138-16,33 25 281 0</inkml:trace>
  <inkml:trace contextRef="#ctx0" brushRef="#br0" timeOffset="297526.2622">13916 15850 3084 0,'0'0'200'0,"-17"0"165"0,17 0 121 16,0 18 390-16,0-18-615 15,-12 0-71-15,12 20 26 0,0-20-10 0,0 37 81 16,0-21-196-16,19 0-8 0,-19 0-18 16,0 1-6-16,16-6-34 0,-16 14 18 15,13-17-37-15,-13-4 8 0,0-1 19 16,0-3-34-16,9 0-4 0,-9 0-39 15,0-29 2-15,0 29-49 0,0-33-23 16,4 14-34-16,-1-16-112 0,2 18 160 16,-1 2 24-16,0 2 6 0,1 13-46 15,11-14-128-15,-8 14 88 0,-1 0-87 16,1 0-192-16,2 0-145 0,-1 0-149 0,14 18-798 16,-10-18 844-16,3 0 182 0</inkml:trace>
  <inkml:trace contextRef="#ctx0" brushRef="#br0" timeOffset="297834.9519">14198 15840 2178 0,'-20'0'279'0,"20"0"2"15,-15 0 149-15,15 0 25 0,-19 0 18 16,19 22-17-16,-19-5 50 0,7 0-362 16,12 1-66-16,0-1-1 0,0 0-19 0,0 18-45 15,17 9 22 1,22-26-29-16,-26-12-17 15,7-2-14-15,-2-4-53 0,19 0-105 0,-20-18 38 16,-1 18-19-16,-5-25-48 0,0 10-39 16,-3-2-25-16,-4-17-223 0,-4 16 322 15,0 2 41-15,-25-2 53 0,25 1 19 16,-31 2 38-16,-1-7 133 0,14 16 40 16,3 3 85-16,-1 3 55 0,2 0 29 15,-10 26 200-15,17-26-380 0,0 31-68 16,7-13-26-16,0 1-46 0,0-2-25 15,0 20-332-15,25-23-141 0,-25-1-200 16,30-13-276-16,-11 12-16 0,0-12 253 0</inkml:trace>
  <inkml:trace contextRef="#ctx0" brushRef="#br0" timeOffset="298224.6475">14301 15525 3376 0,'0'-2'169'16,"0"2"595"-16,0 0-263 0,0 0-126 16,0 22-88-16,28-22-52 0,-10 30-8 0,24 10 174 15,-17-15-232-15,-2 4-34 16,-1 2-30-16,0 6-8 0,20 30 21 0,-25-37-44 16,-3 6-6-16,-1-2-2 0,-2-6-7 15,-2-2-40-15,0 17-9 0,-5-23 4 16,-2-7-10-16,0-3-2 0,-2-6-22 15,0-1-172-15,1-3 12 0,-1-28-98 16,0 6-25-16,0 4-38 0,2-6 62 16,4-29-7-16,-4 27 256 0,3 4 7 15,0 4 20-15,4 6 18 0,2-12 115 16,-2 24 0-16,-4-9 67 0,4 9 5 16,-3 0 7-16,1 0-17 0,5 21 35 0,-6 6-166 15,-1-11-25-15,2 0-5 16,-1 0-33-16,5 15-21 0,-2-16-121 15,-2-1-141-15,0-3-158 0,1-3-318 0,-1-1-228 16,10-7-1506-16,-11 0 1598 0</inkml:trace>
  <inkml:trace contextRef="#ctx0" brushRef="#br0" timeOffset="298393.5951">14847 15852 3637 0,'0'0'169'15,"0"0"136"-15,0 17 533 0,0-17-512 16,0 13-95-16,0-13-79 0,0 13-55 16,18 3-91-16,-18-5-20 0,16-2-60 15,-16 0-37-15,16 0-191 0,-16-1-270 16,14 7-1048-16,-6-14 601 0,-8-1 143 16,8 0 253-16</inkml:trace>
  <inkml:trace contextRef="#ctx0" brushRef="#br0" timeOffset="298539.9579">14809 15528 2698 0,'0'-6'243'0,"0"5"-6"0,0 1 75 16,0 0-57-16,0 0-92 0,0 0-103 16,16 0-474-16,-16 0-27 0,14 0-267 15,-14 0-95-15,13 0 66 0,-13 0 187 16</inkml:trace>
  <inkml:trace contextRef="#ctx0" brushRef="#br0" timeOffset="298958.7107">14881 15406 2408 0,'-16'-1'324'0,"16"1"68"16,0 0 163-16,0 0 9 0,0 19-44 15,0-19-112-15,0 39 146 0,27-21-293 16,-27 2-13-16,20 4-19 0,-20 1-17 15,21 37 88-15,1-29-203 0,-12 2-19 16,0 2 1-16,0 0 6 0,14 32 108 16,-12-37-126-16,-1-5-32 0,1-3-12 15,-1-4-10-15,-3 0 6 0,8-1 10 16,-9-14-47-16,1-5-43 0,-2 0-55 16,-2 0-49-16,4-22-336 0,-5-9 179 15,-1 13-14-15,0-4 32 0,-2 0-1 0,0-5 53 16,0-21-110-16,0 26 228 0,0-2 53 15,0 3 34-15,21 6 20 0,-21 5 69 16,20 3 77-16,0 7 25 0,-20 0-20 16,21 0 31-16,-21 26-35 0,13 4 94 15,-3-30-61-15,-10 31-13 0,0-15 18 16,0 1-44-16,0-2-23 0,-26 17 47 16,26-18-67-16,-31 3-33 0,13-5-4 15,0-1-20-15,-19 7-23 0,18-13-3 16,3-1-33-16,2-4-91 0,-1 0-157 15,5 0-131-15,-6-23-1136 0,16 23 566 16,0-18-139-16,0 18 264 0,0-30 216 0</inkml:trace>
  <inkml:trace contextRef="#ctx0" brushRef="#br0" timeOffset="299158.7413">15427 15700 4494 0,'-22'0'114'16,"22"22"80"-16,-16-4 320 0,16-18-320 16,0 14-66-16,0-2-51 0,0-3-12 15,0 3-67-15,0 13-52 0,21-14-82 0,-21 0-103 16,20 3-250-16,-20-7-191 0,21 3-1003 16,-3-10 817-16,-18 0 152 15,14 0 204-15</inkml:trace>
  <inkml:trace contextRef="#ctx0" brushRef="#br0" timeOffset="299282.3576">15411 15570 2582 0,'0'0'43'0,"0"0"44"16,19 21 155-16,-19-4-162 16,18-17-76-16,-18 22-138 0,24-22-178 0,-9 22-288 15,24-4-763-15</inkml:trace>
  <inkml:trace contextRef="#ctx0" brushRef="#br0" timeOffset="299525.0486">15726 15583 2133 0,'-18'-6'68'0,"-1"1"82"16,-2 1 120-16,-2 4 134 0,-15-2 556 15,17 2-520-15,4 0-57 0,1 22-129 0,4-22-44 16,-3 40-11-16,11-21-133 15,1 39-10-15,3-34-76 0,22-6 33 16,-22-1-51-16,25 1-26 0,11 4-251 16,-15-17 26-16,-1-5-164 0,3 0-83 15,0 0-69-15,0-27-8 0,16-11-437 16,-23 16 569-16,-1-2 115 0,-4-1 98 16,-3-1 44-16,-4-1 99 0</inkml:trace>
  <inkml:trace contextRef="#ctx0" brushRef="#br0" timeOffset="299692.0503">15706 15366 558 0,'-25'-41'122'15,"-2"-2"185"-15,2 2 134 0,3 1 106 0,2 8 15 16,-5-8 403-16,25 29-455 16,-8 11-43-16,8 0-63 0,0 22-23 0,0-1-98 15,27 31 211-15,-1-20-280 0,-7 2-48 16,-2 1-50-16,3 2-37 0,16 37-55 16,13 42-411-1,-20-41-408-15,-19-41 191 0,4-5-142 16,-2-1-131-16,18 9-1080 0,-16-30 1291 15,1-4 261-15</inkml:trace>
  <inkml:trace contextRef="#ctx0" brushRef="#br0" timeOffset="300061.4331">16172 15470 2214 0,'0'-5'76'0,"0"-2"359"16,-21 6 0-16,21 1 104 0,-22 0 35 15,22 0-35-15,-30 21-43 0,-4 3 278 16,15-8-409-16,4-1-63 0,-1 5-66 16,1 0-7-16,-6 20 60 0,21-19-211 15,-8-1-40-15,8-1-29 0,0-3 6 16,0 0-14-16,23 6-23 0,3-12-41 16,-26-6-67-16,27 1-34 0,-11-3-54 15,13-2-225-15,-18 0 218 0,0-23-4 16,-11 23 48-16,12-18 16 0,-5 18 58 0,1-27 22 15,-8 3 78-15,0 9-1 0,0-1 6 16,0-1 8-16,0-7 39 0,0 17-12 16,-20-1 12-16,20 4-8 0,0 4-11 15,0 0 37-15,0 0 90 0,0 29-121 16,0-29-18-16,0 29-34 0,0-10 28 16,0 22-77-16,0-16-76 0,0-1-107 15,0 2-103-15,0-2-195 0,0-1-91 16,-19 20-848-16,19-24 753 0,-19-2 16 0,19-4 181 15</inkml:trace>
  <inkml:trace contextRef="#ctx0" brushRef="#br0" timeOffset="301558.7425">11009 16661 671 0,'-10'3'73'0,"10"3"67"0,-9-3 81 0,9-3 68 16,-8 1 226-16,5-1-280 0,3 0-6 15,0 0-19-15,0 0-8 0,0 0 70 16,0 0-197-16,0 0-14 0,18 0-40 16,-18 0 19-16,0 0 10 0,15 0 70 15,2 0-29-15,-5 0 24 0,-1 0 4 16,5 0 18-16,-2 0-15 0,20 0 93 15,-16 0-143-15,0 0-25 0,1 0-34 16,1 0-1-16,19 16-30 0,-18-16 24 0,2 0-24 16,1 0 20-16,2 0 11 15,1 0-10-15,27 0 20 0,-27 0-25 0,2 0-5 16,-4 0 7-16,2 0 8 0,24 0 57 16,-26 0-36-16,1 0-12 15,1 0-4-15,-2 0-25 0,5 0 2 0,28 0 38 16,-29 0-16-16,1 0 24 0,3 0-21 15,-1-16 3-15,3 16 19 0,33 0 106 16,-34-13-55-16,2 13-3 0,-4-11-12 16,-1 11 8-16,25-9 82 0,-31 9-117 15,0-4-33-15,-3 4-16 0,2 0 3 16,-1 0 13-16,26 0 1 0,-24 0-16 0,4 0-7 16,-2 0 8-16,7 0-4 0,31 0 40 15,-31-17 6-15,2 17 50 0,-4 0-3 16,1 0 20-16,-6 0 3 0,24 0 2 15,-26 0-100-15,-4-10 3 0,-1 10 0 16,0 0-36-16,21 0 14 0,-21 0-11 16,2 0 67-16,3 0-64 0,0 0 13 15,2 0 15-15,31 0-17 0,-27 0 8 16,2 0-4-16,2-20-11 0,-1 20 12 16,35-19 9-16,-37 19-5 0,3-12-11 15,-3 12 5-15,2 0 3 0,0-10-23 16,22 10 24-16,-22 0-14 0,-3 0 0 15,1 0 14-15,2-9-36 0,35 2 73 0,-34 2-49 16,7 1 28-16,-4 0-12 0,4-2-28 16,-1 0 33-16,42-6 25 0,-42 5-22 15,1-2-8-15,-2-1-14 0,3 2 3 16,33-9 29-16,-37 8 2 0,3 1 3 16,0 2-17-16,2 0 35 0,0 3-10 15,51-3 127-15,-45 3-59 0,3-1 29 16,-2-1 5-16,1 0 5 0,51-6 92 15,-57 7-168-15,4-5-26 0,1 2-13 16,1-2 3-16,-3 4-12 0,44-11-11 16,-42 6-5-16,0 3-3 0,-1-3 0 15,0 1-3-15,47-3 3 0,-47 6-8 0,-1 2 7 16,-5 2 34-16,3-3 2 0,-4 3 40 16,41-2 84-16,-45 1-101 0,1 0-37 15,-1-2-7-15,2-1-23 0,34-7 19 16,-41 3-13-16,4 1 10 0,-3-1 4 15,1 1-12-15,-2 0 5 0,28-6-24 16,-31 7 14-16,-2 4-7 0,-5 0 1 16,-1 1 11-16,14-2 76 0,-23 5 12 15,-1-2 8-15,-2 2-11 0,-3-1-42 16,-3-1-31-16,2 2-14 0,-6-1 0 0,0-2 0 16,-1 3 0-16,0-2 0 0,0-4-377 15,0 3-70-15,-25 0-295 0,25 0-257 16,-22-3-388-16,22 1-214 0</inkml:trace>
  <inkml:trace contextRef="#ctx0" brushRef="#br0" timeOffset="303184.8201">10760 15908 738 0,'0'0'105'0,"17"-15"83"0,-17 15 81 15,0-12 62-15,11 12 142 0,-11-7-320 16,0 7-31-16,0 0-6 0,0 0 10 16,0 0 19-16,13 0 248 0,-8 0-184 15,3 0-5-15,1 0-33 0,2 0 29 16,14 0 211-16,-13 0-252 0,2 0-9 16,0 0-48-16,1-15 32 0,0 15 8 15,16 0 116-15,-19 0-155 0,3-14-9 16,0 14-19-16,2 0 14 0,16 0 36 15,-14 0-98-15,2 0-16 0,3 0-8 16,3 0-2-16,1 0 12 0,24 0-10 0,-25 0 20 16,-1 0-35-16,1-19-9 0,2 19 40 15,24 0-39-15,-28-22 36 0,1 22-32 16,1 0 25-16,-4-14 24 0,1 14-4 16,17-14 83-16,-21 6-53 0,3 8-8 15,-1-5 4-15,-2 0-41 0,27-1-7 16,-22 3-24-16,1-2 25 0,0-1-35 15,1 0 24-15,-2-1 4 0,33-5 6 16,-27 2-1-16,-3 0-8 0,3 0 2 16,53-14-25-16,-60 17 27 15,2 2 14-15,18-5-24 0,-22 7 3 0,2 2 0 16,-1-1 24-16,4-1 2 16,25 2 30-16,-25-1 16 0,2 0 4 15,0 2 23-15,3-3 8 0,-3 1-35 0,32-5 30 16,-30 1-80-16,1 0-9 15,-1-2 0-15,1 0-3 0,30-7-1 0,-32 9-7 16,3-2-2-16,-4 2-1 0,3-2 24 16,-3 5-15-16,30-5 5 0,-30 3-16 15,-2 2 14-15,2 0-11 0,-5 1 0 16,26 1 4-16,-29 1 34 0,2 0 20 16,0 0 12-16,2 0 3 0,0 0-6 15,31 0 37-15,-26 0-64 0,1 0-19 0,0-19-13 16,3 19 10-16,33-21-1 0,-35 21-9 15,-1 0-4-15,3-16 6 0,-1 16-6 16,-1-11 9-16,34 1-18 0,-31 10 8 16,-3-9 8-16,1 3 7 0,-1 0 19 15,29-2 44-15,-34 5-29 0,4-2-3 16,-2 4 5-16,-1-4 19 0,3 3-12 16,31-4 12-16,-30 2-51 0,2 4 12 15,-3-6 23-15,3 2 8 0,35-6 60 16,-35 5-67-16,-3 2-13 0,1-1-4 15,2-2-23-15,0-2 1 0,30 1 8 16,-34 0-17-16,2-1-11 0,5 1 14 0,-1-1-19 16,34-2 15-16,-34 4-11 0,0 1 12 15,7 2-10-15,-2-1 0 0,0-1 5 16,43 0-3-16,-41 0-4 0,2 2 7 16,0-1 2-16,0-1-2 0,40-3 4 15,-47 4 13-15,2-3-26 0,-3 1 5 16,-1-2 15-16,0 3-13 0,37-10 4 15,-38 10-16-15,4 0 18 0,-2-2-4 16,1 2 4-16,32-7 8 0,-41 7-4 16,1-2 2-16,-4 2-10 0,-4 2 6 0,-3-2-2 15,8-2-4-15,-16 5 0 0,0-4 0 16,-5 5 0-16,1-4 0 0,6-4-78 16,-7 6-63-16,0 0-76 0,4 1-94 15,-2-2-90-15,1 2-121 0,9 0-889 16,-10-2 463-16,-5 1-203 0,-1 3-18 15,-2-5 193-15</inkml:trace>
  <inkml:trace contextRef="#ctx0" brushRef="#br0" timeOffset="307321.6063">9169 6845 2465 0,'0'0'48'15,"0"-17"263"-15,-19 3-2 0,19 14 65 0,0-11 29 16,-15 11 36-16,15-8-101 16,-9 4 144-16,-3 1-365 0,12 1-8 15,-9 1-18-15,3 0-49 0,1 1 27 0,-9 0 62 16,7 0-16-16,2 18-8 0,-5-18 30 15,0 27 24-15,-6 14 163 0,6-16-185 16,-4 4 7-16,1 5-24 0,-3 3 2 16,-1 3 2-16,-18 50 40 0,18-40-101 15,-2 3-11-15,2 4 19 0,4 3 10 0,-6 66 69 16,17-59-112-16,2 1-7 16,0 4-3-16,0-1-12 0,32 4 8 0,8 67-7 15,-18-73-15-15,4-4 4 0,2-5 8 16,-2-4 10-16,24 36 59 15,13 5-32-15,-32-57-42 16,-18-26-11-16,-3-3 0 0,1-1 0 16,3 4 0-16,-8-9 0 0,-3 0 0 15,-2 2 0-15,1-3 0 0,-2 0 0 16,0 5 0-16,0-6 0 0,0 1 0 16,0-4 0-16,0 0 0 0,0 0 0 15,0 0 0-15,0 0 0 0,0-17 0 16,0 17 0-16,-19 0 0 0,-2-41 0 15,21 25 0-15,-22 0 0 0,22-5 0 0,-26-3 0 16,10-3 0-16,-13-31 0 0,12 29 0 16,0-4 0-16,1-1 0 0,-2-2 0 15,-13-30 0-15,14 27 0 0,2 1 0 16,0-3 0-16,3-4 0 0,-7-44 0 16,12 36 0-16,2 2 0 0,5-4 0 15,-2-4 0-15,2-1 0 0,0-69 0 0,31 64 0 16,-31 0 0-16,28 2 0 15,-10 1 0-15,16-47 0 0,-17 65 0 0,-2 3 0 16,-3 5 0-16,-2 4 0 16,-10 9 0-16,14-16 0 0,-5 26 0 15,-9 5 0-15,3 2 0 0,-3 0 0 0,2 3 0 16,-2 1 0-16,0 0 0 16,0 2 0-16,0 0 0 0,0 0 0 0,0 21 0 15,0-21 0-15,-25 22 0 0,25-5 0 16,-20-1 0-16,-5 17 0 0,12-16 0 15,0 2 0-15,-2 0 0 0,1 2 0 16,-1-2 0-16,-16 24 0 0,13-14 0 16,1 2 0-16,-3 1 0 0,1 7 0 15,-28 100 0-15,34-84 0 0,5 70 0 16,8-54 0-16,0 3 0 0,37 3 0 16,-13 1 0-16,8 2 0 0,35 64-319 15,-33-79-49-15,2-12-263 0,-6-5-148 16,0-13-406-16,13 12-1792 0,-29-30 1823 15</inkml:trace>
  <inkml:trace contextRef="#ctx0" brushRef="#br0" timeOffset="312631.9103">16454 15025 1954 0,'-12'0'250'0,"12"0"4"0,0 0 141 16,0 0 67-16,0-17 69 0,-10 17 486 16,10 0-708-16,0 0-23 0,-5 0-113 15,5 0-33-15,0 0 2 0,0 0 125 16,0 0-95-16,0-20 1 0,20 20-32 16,-20 0-14-16,38-16 55 0,-21 16-115 15,39-15 60-15,-37 15-94 16,-2 0 9-16,-2 0 10 0,0 0 26 15,9 23 94-15,-12 8-59 0,-5-10-16 16,-2 4-3-16,2 0 0 0,-2 5-30 16,1 26 9-16,-3-29-57 0,0 3-12 0,3-7 5 15,0 0-3-15,9 14-8 0,-8-23 2 16,2-3 5-16,2-1-6 0,-2-3 7 16,1 0 1-16,9 1 8 0,-11-7-4 15,2 3-1-15,-2-2-10 0,1-1 24 16,6-1-24-16,-11 0 0 0,3 0 0 15,-3 0 0-15,-2 0 0 0,-1 0 0 16,1 0 0-16,-2 0 0 0,0 0 0 16,0 0 0-16,0 0 0 0,0 0 0 15,0-11 0-15,0 11 0 0,0 0 0 0,0 0 0 16,0 0 0-16,0 0 0 0,0 0 0 16,0 0 0-16,-18 0 0 15,18 0 0-15,-14 0 0 0,14 17 0 0,-12-17 0 16,12 26 0-16,-18-7 0 0,18 1 0 15,-10 24 0-15,3-17 0 0,7-1 0 16,0 1 0-16,0 1 0 0,19 32 0 16,-19-35 0-16,24 2 0 0,-8-2 0 15,0 0 0-15,2-3 0 0,13 14 0 0,-20-21 0 16,0 2 0-16,-2-3 0 16,-9 3 0-16,8 12 0 0,-8-14 0 15,0-1 0-15,0 3 0 0,0-1 0 0,-27 1 0 16,4 8 0-16,23-10 0 0,-34-2 0 15,18 0 0-15,-7-3 0 0,-17 2 0 16,18-5 0-16,1-2 0 0,1-2 0 16,5-3-100-16,1 0-164 0,-6 0-918 15,13 0 308-15,5-20-287 0,2 20-201 16,0-25 12-16</inkml:trace>
  <inkml:trace contextRef="#ctx0" brushRef="#br0" timeOffset="313317.6499">17346 15528 1917 0,'0'16'278'0,"-16"-7"-40"0,16 0 126 15,0-5 20-15,-15 3 70 0,15 2 378 16,0-8-485-16,0 3-40 0,0-4-9 15,0 0 48-15,0 0-39 0,0 0 231 16,22-22-328-16,-22 22-38 0,0-17-49 16,16 17-33-16,-16-28-49 0,0-11-32 15,11 17-7-15,-11-4-11 0,0 0 5 0,6-5 9 16,-6-29 3-16,5 31-22 16,-5 1 9-16,3 3 0 0,-3 4 5 0,0-17 12 15,0 25-7-15,0 2 9 0,0 5 13 16,0 2 8-16,0 0-5 0,0 1-25 15,0 3-8-15,0 0-5 0,0 0 21 16,0 18-6-16,0 0 17 0,0-18-22 16,0 27 2-16,0-11 24 0,0 5 30 15,19 2 37-15,6 25 148 0,-10-23-134 16,2 2-27-16,2-1-22 0,0-3-2 16,18 19-9-16,-20-25-40 0,1 0-9 0,-3-3 0 15,0-3 0-15,-5-3 0 16,4 3-8-16,-11-7 8 0,-3-1 0 15,0 0 2-15,0-2 4 0,-29 1-6 0,29-1 0 16,-30-1 0-16,11 3 0 16,-1-1 0-16,-1 3 0 0,-23 4-2 0,23-3 2 15,3-1-1-15,-3 0 1 0,4 2 1 16,-12 2 1-16,18-6-2 0,2 4 0 16,4-3 0-16,-1-4 0 0,4 3 0 15,2 0-84-15,0-3-117 0,0 0-133 16,0 0-236-16,25 0-159 0,-3-20-1323 15,-22 20 788-15,23-18 16 0,-9 3 374 16</inkml:trace>
  <inkml:trace contextRef="#ctx0" brushRef="#br0" timeOffset="315566.4104">18011 15166 715 0,'3'0'70'16,"1"0"336"-16,-2 0-79 16,0-18 6-16,0 18-28 0,0 0 12 0,2-11 288 15,-3 11-251-15,1-11 11 0,-2 11-17 16,0-5-24-16,0-1-101 0,2-1 77 16,-2 4-209-16,0 1 2 0,0-1 36 15,0 0-100-15,0 1 115 0,0 0-84 16,0 2 77-16,0-2 47 0,0 1 38 15,0 1 0-15,0 0 214 0,0 0-255 16,0 0-19-16,0 0-30 0,0 0-17 16,-17 0 62-16,17 0-98 0,-19 0-28 0,19 0-8 15,-22 0 12-15,11 0-21 16,-12 0 62-16,11 0-81 0,1 0-13 0,-2 26 11 16,0-26 21-16,-7 42 30 0,6-25-51 15,5 0-17-15,-2 0 8 0,1 2 5 16,4-2-5-16,-1 17-1 0,5-20-8 15,2-2-4-15,0-2 9 0,0 0 7 16,0-1-5-16,0-6-11 0,20-3-13 16,-20 3-6-16,0-3-31 0,21 0-18 15,-3 0-106-15,-18-20 127 0,11 20 22 16,-11 0 23-16,0 0 16 0,0-12-32 16,0 12 33-16,0 0-18 0,0 0 18 0,-19 20-14 15,1-20 4-15,18 19 4 16,-21 0 3-16,5-19 8 0,16 21 3 15,-16-8-11-15,8-1 19 0,8 0 10 16,-9 17 124-16,5-14-49 0,4 0 1 16,0 1-12-16,0 0-29 0,0 14 2 15,21-18-69-15,-21-1 0 0,25 0 0 16,-7-2 0-16,0-3 0 0,26 4-292 16,-21-9-40-16,2-1-201 0,-4 0-129 15,0 0-124-15,-1 0-210 0,13 0-1142 16,-18 0 1124-16,-1-18 295 0,0 18 275 0</inkml:trace>
  <inkml:trace contextRef="#ctx0" brushRef="#br0" timeOffset="316098.1674">18245 15372 1940 0,'2'-6'97'0,"2"3"87"16,-2 2 75-16,-1-3 164 0,-1 0 516 0,0 4-456 16,0 0-114-16,0 0-110 0,0 0-77 15,0-3 35-15,0 2-115 16,-15 0 37-16,15-1 24 0,0 2 12 0,-18 0-1 16,5 0 228-16,2 0-207 0,0 0-15 15,1 26-57-15,-4-26-39 0,-8 22-5 16,10 5-54-16,-1-11-2 0,2 1-9 15,5 1-3-15,3-3-4 0,3 16-14 16,0-17-14-16,0-3-37 0,33-5-69 16,-12-2-97-16,23-4-446 0,-20 0 298 15,1-21 19-15,1 21 24 0,-4-24-27 16,-3 9 40-16,7-7-113 0,-18 22 349 0,-8-22 63 16,8 22 33-16,-8-14 22 15,0 3 151-15,0 11-21 0,-20-5 17 0,20 5 33 16,0-4 1-16,-17 4-25 0,17 0 178 15,-12 0-187-15,12 0 63 0,0 18 10 16,0-18 5-16,0 19 170 0,0 3-282 16,26-6-15-16,-26 1-21 0,20 4 6 15,-20 0-24-15,22 20 69 0,-2-17-90 16,-20 1 43-16,15 1 10 0,-15-3-21 0,8 25-10 16,-8-27-98-16,0 2 0 15,-19-4 0-15,19 0 0 0,-31-4 0 0,-11 10 0 16,16-16 0-16,-1 0 0 0,-3-7-37 15,2-2-152-15,-2 0-136 0,-22-22-884 16,30 22 443-16,5-29-266 0,6 7-229 16,4 3-82-16</inkml:trace>
  <inkml:trace contextRef="#ctx0" brushRef="#br0" timeOffset="316898.6263">18854 15008 737 0,'-6'0'23'0,"-1"0"24"0,-5 0 154 16,7 9-56-16,0-9 40 0,-2 0 34 16,2 5 37-16,0-5 21 0,-2 10 333 15,4-4-221-15,1 1 98 0,0-2 8 16,2 2 41-16,0-3-37 0,0 6 359 16,0-1-449-16,0-2-47 0,0 1-57 15,0-6 2-15,0 8 64 0,0-8-258 0,0 1-23 16,0-3-8-16,0 0-6 15,0 0-18-15,0 0-4 0,0 0-54 0,0 0 0 16,0 0 0-16,0 0 0 16,20-19 0-16,-20 19 0 0,23-20 0 0,-7 20 0 15,5-19 0-15,17 2 0 0,-19 17 0 16,-1 0 0-16,1 0 0 0,0 0 0 16,-1 0 0-16,13 20 0 0,-18 5 0 15,1-25 0-15,0 25 0 0,-2-25 0 16,10 31 0-16,-8-31 0 0,1 17 0 15,0-10 0-15,1-7 0 0,2 0 0 0,17 0 0 16,-17 0 0-16,-3 0 0 0,-2-28 0 16,1 28 0-16,2-22-118 15,-13 1-70-15,-1 21-102 0,-2-18-99 0,0 18-143 16,0-13-32-16,0 13-1150 0,-20 0 677 16,20 0-123-16,0 0 225 0,-16 0 202 15</inkml:trace>
  <inkml:trace contextRef="#ctx0" brushRef="#br0" timeOffset="317331.4105">18871 15511 2015 0,'-10'2'119'16,"2"1"44"-16,0-1 53 0,2 0 0 15,0-1-14-15,-1 2 245 0,3-2-185 16,2-1-8-16,0 0-23 0,0 0 17 16,0 0 119-16,2 0-225 0,0 0-12 0,0-21 16 15,0 21-10-15,0-16 21 0,27-5 80 16,-4 9-130-16,-7 1 4 0,2 1 3 15,0 0 8-15,20 3 129 16,-18-1-115-16,1 8 8 0,-3 0-22 0,3 0-8 16,0 0-32-16,15 20 22 0,-16-20-55 15,-2 0 9-15,0 21-2 0,1-21 14 16,19 17 80-16,-22 3-71 0,3-10-6 16,-1 0-4-16,0-2-15 0,2-1-22 15,14 1-17-15,-16-8-23 0,2 0-32 16,3 0-100-16,-3 0-164 0,18-30-887 0,-21 3 276 15,2 9-174-15,-1 0-192 16,1-4 9-16,-3 5 382 0</inkml:trace>
  <inkml:trace contextRef="#ctx0" brushRef="#br0" timeOffset="318331.6525">19974 15097 1610 0,'0'0'109'0,"-3"0"98"0,3 10 97 16,0-10 98-16,0 0 523 0,0 2-411 16,0-2-14-16,0 0-86 0,0 6 76 15,0-6-24-15,0 0 412 0,0 1-577 0,0-1-61 16,0 5-32-16,0-5 9 0,0 0 13 15,17 0-170-15,-17-24-65 16,16 24 5-16,-16-29-2 0,19 7-12 0,-3-21 18 16,-9 22 2-16,-1-2-10 15,-2 5 0-15,-1 2 0 0,-3-8-1 0,0 15 2 16,0 3 2-16,0 6-2 0,0-4 2 16,0 1 7-16,0 3-13 0,0 0 9 15,-15 0-8-15,15 18 11 0,0-18-4 16,-10 36-12-16,10-19 7 0,0 4 20 15,0 1 35-15,0 5-14 0,0 3 1 16,25 35-14-16,-1-30-24 0,-9 2 0 16,2-3 0-16,0 2 0 0,18 27 0 0,-18-36 0 15,0-1 0-15,0-1 0 0,-4-6 0 16,0 0 0-16,5 10 0 0,-11-19 0 16,-4 2 0-16,-1-5 0 0,-2-1 0 15,0 4 0-15,-24-4 0 0,24-6 0 16,-24 3 0-16,9-2 0 0,-3-1 0 15,-14 1 0-15,16-1 0 0,1 0 0 16,2 0 0-16,3 0 0 0,1 0 0 16,0 0 0-16,9 0 0 0,0 0 0 15,0 0 0-15,0 0 0 0,28 0 0 16,-28 0 0-16,36-17 0 0,-10 17 0 0,4 0 0 16,35-12 0-16,-31 12 0 15,1 0 0-15,-4-8 0 0,-2 8 0 0,-2 0 0 16,14 0-17-16,-26 0-197 0,-4 0-216 15,-5 0-289-15,-3 0-367 0,-3 0-1600 16,0 0 1356-16,0-25 386 0</inkml:trace>
  <inkml:trace contextRef="#ctx0" brushRef="#br0" timeOffset="318764.6704">20624 15314 2159 0,'-13'0'287'16,"13"0"-22"-16,0 0 155 0,-13 0 44 16,13 0-1-16,0 0-47 0,0 16 9 15,0-16-302-15,0 0-19 0,18 10-9 16,-18-10-1-16,29 0-55 0,4 0-4 15,-14 0-26-15,-2 0 1 0,0 0-26 0,-2 0 18 16,6-17-1-16,-14 17 10 16,-7 0-14-16,10-19-12 0,-10 19 14 0,0-11-9 15,0-3-10-15,-22 4-6 0,22-2-2 16,-22 3 22-16,22 0 1 0,-40-9-18 16,26 13 24-16,0 1 15 0,0 2 15 15,-1 2 23-15,2 0 21 0,-12 19 197 16,15 9-59-16,3-13 15 0,2 7-13 15,5-2 31-15,0 21 136 0,0-21-231 16,32 0-29-16,-12 0-43 0,3-6-31 16,31 8-35-16,-23-15-93 0,2-2-130 15,2-3-178-15,0-2-128 0,-2 0-146 16,30-24-1050-16,-34 24 658 0,-2-22-29 16,-6 22 294-16,-3-32 175 0</inkml:trace>
  <inkml:trace contextRef="#ctx0" brushRef="#br0" timeOffset="319064.706">20993 15076 2810 0,'0'-6'96'15,"0"-1"137"-15,-5-5 631 0,5 7-364 0,0 3-58 16,0-1-61-16,0 3-2 16,25 0 354-16,-2 22-380 0,-23-22-22 0,29 32-70 15,-15-15 40-15,4 8-71 0,12 25 25 16,-17-21-233-16,2-2-22 0,-1-3 0 15,2 2 0-15,13 13 0 0,-14-28 0 16,0-3 0-16,3-2 0 0,-3-6 0 16,-1 0 0-16,13-20 0 0,-13-18 0 15,-4 11 0-15,2-4 0 0,-3-6 0 16,3-46 0-16,-10 41 0 0,1-3 0 16,-3 4 0-16,0 10 0 0,0 2 0 15,0-4 0-15,0 25 0 0,0 8-186 16,0 0-259-16,0 30-351 0,0 7-2272 15,0-16 1465-15,0 1 351 0</inkml:trace>
  <inkml:trace contextRef="#ctx0" brushRef="#br0" timeOffset="325054.3884">20204 11950 3322 0,'0'0'177'0,"0"0"142"15,0 0 145-15,0 0 479 16,0 0-568-16,0 0-44 0,0 0 29 0,0 0-50 15,24 0 93-15,-24-22-324 0,20 22-38 16,-20-24-26-16,21 7-9 0,1-21-3 16,-22 15-1-16,19 0-2 0,-19-2-3 15,14 1 16-15,-14 4 12 0,16-16 94 16,-16 21-29-16,0 5 6 0,4 1 1 16,-4 5-29-16,0 1 15 0,0 3-74 15,0 0 12-15,0 0-3 0,0 18 11 16,-18-18 20-16,18 48 98 0,0-25-70 0,0 6-19 15,0 2-13-15,0 3-45 0,0 42 0 16,23-37 0-16,-23 2 0 0,23-1 0 16,-6 0 0-16,-1 1 0 0,19 33 0 15,-19-39 0-15,1-2 0 0,-3-1 0 16,-3-3 0-16,8 17 0 0,-14-29 0 16,-1 0 0-16,-2-3 0 0,-2-4 0 15,0-3 0-15,-20 2 0 0,20-5 0 16,-28 2 0-16,8-2 0 0,2-1 0 15,-24 3 0-15,23-4 0 0,3 1 0 16,2-3 0-16,3 0 0 0,11 0 0 16,-13 0 0-16,13 0 0 0,0 0 0 0,0 0 0 15,31 0 0-15,19 0 0 16,-17 0 0-16,5 0 0 0,2 0 0 0,1 0 0 16,-3 0 0-16,25 0-12 0,-39 0-203 15,-2 21-258-15,-5-21-290 0,-6 0-280 16,3 0-1472-16,-12 0 1231 0,-1 0 290 15</inkml:trace>
  <inkml:trace contextRef="#ctx0" brushRef="#br0" timeOffset="325355.1911">20924 12327 4578 0,'1'19'118'15,"0"-19"79"-15,0 0 448 0,1 15-320 16,-2-15-32-16,2 0-83 0,-1 10-50 15,1-10-75-15,0 9-22 0,-2-9-48 16,0 7-26-16,0-3 6 0,0-1 4 16,-19 0-19-16,19-3 18 0,0 0-8 15,-19 0 36-15,19 0-22 0,-13 0-1 16,2-24 31-16,11 6 24 0,0 18 32 16,0-16 10-16,0 16 39 0,0-13 119 15,0 13-147-15,0 0-39 0,0 0-16 0,18 0-40 16,-18 0-9-16,18 0-22 0,-18 22-68 15,13-22-117-15,-13 16-182 0,15-16-187 16,3 12-1050-16,-7-12 629 0,-2 0-158 16,3 0 65-16,0 0 269 0</inkml:trace>
  <inkml:trace contextRef="#ctx0" brushRef="#br0" timeOffset="325887.0928">21158 12001 4200 0,'2'0'156'0,"2"-1"85"0,-4 0 103 16,3 1 532-16,-1 0-188 15,4 0-311-15,-2 0-261 16,2-20-62-16,1 20-33 0,1-24-11 0,1 7-16 16,11-21 4-16,-9 18 0 0,-3 0-1 15,-1 0 2-15,-3 3-4 0,2-21 14 16,-2 22-8-16,-1 2 14 0,-3 5-3 15,0-1 11-15,0 3 24 0,0-4 76 16,0 8-61-16,0 3-5 0,0 0 1 16,0 0 23-16,-18 0 165 0,18 24-95 0,0-24-33 15,0 26-45-15,-14-6-27 0,14 4-41 16,0 25-5-16,0-20 0 0,0 3 0 16,0 4 0-16,0 2 0 0,22 37 0 15,-22-34 0-15,18 0 0 0,-18-2 0 16,19-1 0-16,-19-4 0 0,18 28 0 15,-1-34 0-15,-9-5 0 0,-1-1 0 16,1-4 0-16,3 6 0 0,-9-16 0 16,-1-3 0-16,-1-1 0 0,0-1 0 15,0-1 0-15,-20-2 0 0,-2 0 0 16,22 0 0-16,-26 0 0 0,26 0 0 16,-23 0 0-16,4 0 0 0,9 0 0 15,10 0 0-15,-12 0 0 0,12 0 0 0,-9 0 0 16,9 0 0-16,0 0 0 0,25 0 0 15,-25 0 0-15,55 0 0 0,-35 0 0 16,1 0 0-16,3 0 0 0,1 0 0 16,0-17-144-16,22 17-653 0,-24 0 47 15,-1-13-194-15,-6 13-197 0,3-14-293 16,12-8-824-16</inkml:trace>
  <inkml:trace contextRef="#ctx0" brushRef="#br0" timeOffset="326255.1243">21694 12221 2721 0,'0'0'120'0,"-9"0"97"16,9 5 113-16,0-5 472 0,0 0-473 15,0 0-56-15,0 0-59 0,26 0-48 16,0 0 168-16,-9 0-207 0,0-15-29 15,1 15-57-15,1 0-35 0,0-18-23 0,16 4-7 16,-19 4 5-16,-4 1 20 16,-1 2-3-16,-1-3 3 0,-4-4-4 15,-6 6-16-15,0-1-7 0,0 1 14 0,-22-2-21 16,22 1 13-16,-28-4-27 0,-3 6 47 16,15 3-14-16,0 1 24 0,-2 3 16 15,-11 0 175-15,16 0-7 0,3 0 65 16,2 28 13-16,3-28 31 0,5 26 7 15,0 8 250-15,0-15-325 0,0-1-86 16,34 0-73-16,26 35-24 16,-36-41-63-16,5 1-107 0,34 4-481 15,-35-13 41-15,4-3-120 0,3-1-275 16,-5 0-267-16,0 0-188 0,21-23-689 16</inkml:trace>
  <inkml:trace contextRef="#ctx0" brushRef="#br0" timeOffset="326563.739">22144 11823 4778 0,'-12'0'101'15,"12"0"136"-15,-7 0 140 0,7 20 763 0,0-20-539 16,0 29-125-16,0-12-192 16,0 7-102-16,25 1-167 0,3 33-15 0,-13-29 0 15,3 2 0-15,-2-2 0 0,4 2 0 16,0-4 0-16,-1 0 0 0,17 12 0 15,1-18 0-15,-23-18 0 16,2-3 0-16,9-28 0 16,-14 7 0-16,0-8 0 0,-2-5 0 0,2-7 0 15,-2 0 0-15,-3-9 0 0,4-46 0 16,-7 14 0-16,-3 51 0 16,0-17 0-16,0 31 0 15,0 17 0-15,0 0 0 0,0 0-154 16,0 0-300-16,17 22-353 0,-17-22-536 15,18 19-2036-15,4-7 2137 0</inkml:trace>
  <inkml:trace contextRef="#ctx0" brushRef="#br0" timeOffset="327396.6331">28196 12121 2627 0,'-21'17'273'16,"13"-17"43"-16,-3 0 175 0,1 14-43 15,3-14 18-15,0 18-74 0,-7 10 176 16,8-11-290-16,4 3-18 0,0 2-14 0,2 5-7 15,0 2-28-15,23 33 128 16,-23-28-201-16,27 0-20 0,-10-2-17 16,5-2-30-16,29 20 3 0,-22-31-60 0,-1-5 1 15,6-6-10-15,-4-7 21 16,32-1-29-16,-35-26 0 0,-2 7-1 0,-4-3-3 16,-2-4 9-16,-8-3-7 0,-2-32 8 15,-9 27-5-15,0-2 1 0,-27 0-10 16,6 1-21-16,-35-33-67 0,22 38 47 15,-2 1 16-15,-3 6 23 0,4 10 17 16,1 8-1-16,-23 5 11 0,30 28-12 16,8-9-1-16,1 5-1 0,6 1 6 15,5 1 2-15,7 20-93 0,0-25-106 16,0 0-240-16,37-4-172 0,-14-3-280 0,31 1-1440 16,-24-15 1070-16,6 5 340 0</inkml:trace>
  <inkml:trace contextRef="#ctx0" brushRef="#br0" timeOffset="327719.6355">28880 12426 4611 0,'0'0'105'0,"-25"15"257"0,6-8-93 0,19-4-21 16,-17 1 0-16,17 1 7 0,-13 3 140 15,3-3-259-15,10-1-69 0,-12 1-30 16,12-2-12-16,-5 1-25 0,-3 1 11 15,8-3-10-15,-4-2 5 0,0 0-18 16,2 0-28-16,2-20-180 0,0 20 56 16,0-16-28-16,0 16 31 0,0-17 20 15,23 17 55-15,-23-17 56 0,0 5 28 16,20 12 2-16,-20 0 6 0,0 0 48 16,13 0 199-16,-13 0-79 0,11 19-32 15,-11-19-54-15,5 24 2 0,-2-10-50 16,4 16-53-16,-2-15-88 0,-1-1-112 15,3-1-114-15,3-6-137 0,16 1-1016 16,-12-8 573-16,2 0-137 0,2-25 200 16,1 5 169-16</inkml:trace>
  <inkml:trace contextRef="#ctx0" brushRef="#br0" timeOffset="328086.6316">29178 11909 3025 0,'0'-4'193'16,"0"2"164"-16,-22-1 116 0,22 3 66 0,-13 0 203 16,-5 0-442-16,18 0 0 0,-18 28 20 15,9-12-31-15,-9 33 167 16,5 13-166-16,6 15-97 0,7-34-136 16,0 0-21-16,0 1-14 0,0 1-5 15,29-1-18-15,3 38 2 0,-11-47-6 16,2-4 7-16,4-7 4 0,2-9-14 15,32 3-83-15,-33-18-21 0,-1 0-60 16,-1 0-28-16,-4-31-39 0,-4 12-29 16,3-19-187-16,-16 16 284 0,-5 1 48 15,0-4 35-15,0 0-2 0,-50-21 30 16,27 25 65-16,-3 2 12 0,1 3-1 16,-1 8 36-16,-20 8 210 0,28 0-98 0,1 24-17 15,8-24-66-15,9 38-31 0,-10-17-41 16,10 23-29-16,0-20-103 0,31-1-126 15,-13-5-210-15,-1-3-345 0,4-5-269 16,18 0-1329-16,-17-10 1637 0</inkml:trace>
  <inkml:trace contextRef="#ctx0" brushRef="#br0" timeOffset="328480.7748">29614 11916 4921 0,'0'-3'86'16,"-13"1"423"-16,13 2-120 0,0 0 2 15,20 0-73-15,-20 0-51 0,53 0 22 16,-31 0-235-16,4 0-34 0,1 0-12 16,2 0-8-16,1 0 4 0,21 0-6 15,-28 0 10-15,-5 0-18 0,-1 0 8 16,-5 0 20-16,-2 18 76 0,-10-18 1 15,0 21 34-15,0-21 37 0,0 26 13 16,-22-11-38-16,-1 13-22 0,23-8-119 0,-22-1 0 16,22-2 0-16,-19 5 0 0,5 17 0 15,14-17 0-15,0 2 0 0,-7 0 0 16,7 5 0-16,0-2 0 0,0 31 0 16,0-27 0-16,21 3 0 0,-21-3 0 15,19 1 0-15,5 30 0 0,-12-32 0 16,2-2 0-16,2-2 0 0,-2-2 0 15,-1-3-32-15,10 4-603 0,-14-18-55 16,-2-4-176-16,0-3-175 0,-4 0-183 16,-1-20-1183-16,-2-12 1643 0</inkml:trace>
  <inkml:trace contextRef="#ctx0" brushRef="#br0" timeOffset="328615.1256">29744 12348 5435 0,'-9'0'407'15,"9"18"-51"-15,0-18 113 0,0 0-58 16,30 14-51-16,14-14 48 0,-14 0-400 16,4 0-208-16,-1 0-332 0,2 0-388 0,-4 0-528 15,20 0-1772-15</inkml:trace>
  <inkml:trace contextRef="#ctx0" brushRef="#br0" timeOffset="329019.2445">30273 12391 2806 0,'0'0'133'15,"0"0"134"-15,0 17 637 0,0-17-462 16,20 0-83-16,-20 14-112 0,0-14-32 0,37 11 57 15,-24-11-154-15,2 8-62 16,2-8-40-16,-1 0-3 0,-2 0-23 0,16 0 13 16,-18 0 16-16,-2-24-20 0,0 24-25 15,-7-15 25-15,-3 1-17 0,0 14 47 16,0-14-29-16,-26 14-22 0,26-14 36 16,-32 14-31-16,-5-12 11 0,14 6-11 15,2 6 22-15,2 0 73 0,0 0 85 16,-11 18 381-16,16-18-250 0,4 19-32 15,10-19-14-15,-9 23 17 0,9-9-30 16,0 21 38-16,25-19-244 0,-25 1-29 0,38 0 0 16,-16 0 0-16,28 5-4 15,-23-15-149-15,-1-2-163 0,-1 2-212 16,2-2-244-16,-9-5-118 0,25 0-1388 0,-23 0 1025 16,-2-20 248-16,2 20 393 0</inkml:trace>
  <inkml:trace contextRef="#ctx0" brushRef="#br0" timeOffset="329369.7551">30588 12160 4566 0,'-10'-5'130'0,"4"3"109"16,-1 0 220-16,-1-2 853 0,2 4-644 15,4 0-221-15,2 0-195 0,0 0-134 16,0 0-118-16,22 25 0 0,5 16 0 15,-27-28 0-15,48 23 0 16,-33-15 0-16,2-1 0 0,-3 2 0 16,2 0 0-16,-2-1 0 0,1 0 0 15,-3-1 0-15,11 11 0 0,-2-9 0 16,-12-17 0-16,8-5 0 16,2-28 0-16,-7 28 0 15,8-63 0-15,-1 10 0 0,-9 21 0 16,-3-4 0-16,3-38 0 0,-8 41 0 15,0 3 0-15,0 4 0 0,-1 5 0 16,0 8 0-16,0 9 0 16,0 4-1091-16,-1 31-933 0,0 1 615 15,-18-11-49-15,18 1 312 0</inkml:trace>
  <inkml:trace contextRef="#ctx0" brushRef="#br0" timeOffset="331480.9078">27796 13022 2694 0,'0'0'54'0,"-17"0"94"0,17 0 119 15,0 0 572-15,-14 0-427 0,14 0-43 16,-8 0-76-16,8 0 15 0,-7 0 277 16,3 0-317-16,4 0-54 0,0 0-64 0,0 0-16 15,0 0-30-15,36 0 94 0,-10 0-94 16,13 0 10-16,19 0 8 0,17 0 38 15,132-11 208-15,-77 11-219 0,23 0-54 16,13 0-53-16,13 0-42 0,8 0 0 16,184 0 0-16,-189 0 0 0,-9 23 0 15,-13-23 0-15,-19 0 0 0,85 16 0 16,-150-16 0-16,-16 9 0 0,-25-9 0 16,-28 0 0-16,-7 0 0 0,-118 9 0 15,42-4 0-15,-16 1 0 0,-16-1 0 0,-14 6 0 16,-134 17 0-16,123-9 0 0,-5 3 0 15,3 4 0-15,13 1 0 0,16 2 0 16,-48 25 0-16,98-29 0 0,29-2 0 16,21-3 0-16,6 1 0 0,117 12 0 15,-42-18 0-15,17-4 0 0,18 0 0 16,10 1 0-16,10-3 0 0,140 12 0 16,-134-10 0-16,-5 5 0 0,-12 7 0 15,-16 2 0-15,39 30 0 0,-106-26 0 16,-20 2 0-16,-16 4 0 0,-46-4 0 15,-10-3 0-15,-108 30 0 0,58-29 0 16,-11 3 0-16,-9-2 0 0,-3 4 0 0,-109 33 0 16,139-33 0-16,14-2 0 15,-43 67 0-15,128-74 0 0,0 0 0 16,46-5 0-16,-1-3 0 0,72 4 0 16,-46-16-29-16,7 0-30 0,6 2-5 15,-2-7 1-15,64 12 49 0,-86-1 21 16,-8 0 18-16,-17 3 27 0,-12 2-2 15,-23 0 7-15,0 21-19 0,-47-15-38 16,11-1 0-16,-3 2 0 0,-4-2 0 16,-37 22 0-16,43-24 0 0,3 2 0 15,8-4 0-15,7-3 0 0,4-3 0 0,5 2 0 16,10-9 0-16,0-4 0 0,27 0-16 16,-27 0-108-16,32 0-279 15,19-17 2-15,-24 17 177 0,-27 0 140 16,16 0 9-16,-16-11 32 0,9 11 13 15,-9 0 13-15,0 0-132 0,0 0-43 16,0 0-87-16,-17 0-84 0,17 0-238 16,-19 0-1048-16,19 0 612 0,-14 0 21 15,14 0 313-15</inkml:trace>
  <inkml:trace contextRef="#ctx0" brushRef="#br0" timeOffset="336385.0894">29347 6778 2700 0,'0'7'191'0,"-5"-7"134"15,3 3 124-15,2-3 9 0,-3 2 281 16,3-1-509-16,0-1-24 0,0 0-54 15,31 0 9-15,-7 0-3 0,40-27 70 0,-16-9-139 16,10 11-21-16,14-8 1 0,15-3 1 16,116-49 54-16,-86 38-101 0,11-10-8 15,7 3-9-15,5-3-23 0,-1 0 20 16,128-46 4-16,-145 52 1 0,-3 4-13 16,-14 12-14-16,-11-2-30 0,48-14 3 15,-90 32 46-15,-8 2 13 0,-11 3-23 16,-13 4 0-16,-5 2 2 0,-9-1 4 15,-6 7 6-15,0 2-11 0,-24 0 31 16,24 0-6-16,-25 0-19 0,1 0-23 16,24 0 24-16,-27 0 5 0,27 0 14 15,-16 17 23-15,6-17-42 0,10 0-12 16,-7 0 1-16,7 9 22 0,0-9-4 16,0 0 8-16,18 0-18 0,0 0 8 15,8 0-8-15,-13 0-1 0,-13 0-2 16,26 0 5-16,-13-15 7 0,14 15 8 15,-14 0-5-15,-2-11-4 0,2 11-10 16,-5 0 1-16,2 0 4 0,-8 0 7 16,-1 0 13-16,-1 0-3 0,0 0-4 0,0 0 13 15,-19 0-11-15,0 0-9 16,19 0-12-16,-23 17 14 0,23-17-20 16,-19 0-127-16,6 0 3 0,13 0-98 0,0 0 1 15,-9 0-51-15,9 0-63 0,0 0-521 16,0-21 365-16,-5 21 23 0,5-18 77 15,-4 18 23-15,-2-19-132 16,-1-15 232-16,7 21 364 16,0 9 59-16,0 0 35 0,0 0 49 15,0 0 55-15,0 0 394 0,0 1-255 16,0 1 30-16,0-1-60 0,0 2-34 16,0-3 75-16,0 4-244 0,0 0 17 15,0 0 25-15,19 0 1 0,-19 21-11 16,15 4 104-16,-15-7-218 0,0-1-42 0,17 2-19 15,-17-1-26-15,22 21 14 0,-13-20-25 16,2-4 5-16,1 2-3 16,0 0-10-16,-3-3 4 0,4 20-24 0,-13-19-82 15,0 1-177-15,0-1-177 0,-32-1-354 16,-14 8-1675-16,20-19 1220 0,-4-1 370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5:50:38.7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11549 2610 2419 0,'0'14'48'0,"-22"-9"17"0,22-2 39 0,0 1 35 16,-21-1 34-16,21 1 34 0,-11 4 272 16,0-6-243-16,11 1-7 0,0 1-30 15,-8-1-4-15,8 9 100 0,-4-7-159 16,2 4-53-16,2 3-10 0,-3 0 17 16,2 0-61-16,-4 15 91 0,2-12-71 15,-3-1 3-15,2-2-31 0,1-1-8 16,-2-2-28-16,-1 3 23 0,4-9 32 15,0-1-39-15,0-2 4 0,2 0-39 16,0-46 67-16,0 24-86 0,20-7-23 16,-20-6-45-16,18 0-30 0,2-43 58 15,-20 40 68-15,20 4 49 0,-20 1-54 0,12 5 45 16,-12 6-24-16,8-14 3 0,-8 22 12 16,0 9 43-16,0-3 3 0,0 5-17 15,0-1-15-15,0 4 4 0,0 0-19 16,0 0 27-16,0 0-66 15,0 35-4-15,0-35 72 0,0 21-44 16,18 8 19-16,3-12 12 0,-8 2 3 16,3 1-11-16,-1 2 2 0,23 19-32 15,-20-20 20-15,0 0-24 0,0 0 13 0,-2-4 16 16,-3 2-29-16,14 7 24 16,-17-18-29-16,-4 4 30 0,-2-7 5 0,-1 2-34 15,-3 7 68-15,-29-7-43 0,10 1 9 16,-7 1-18-16,-9 1-20 0,2 0 34 15,-45 12 4-15,35-10-13 0,2 0 4 16,4 0-5-16,5-3 39 0,-17 7 5 16,35-12-14-16,2-2-37 0,12-2 1 15,0 0 6-15,0 0-38 0,54-20-52 16,-24-1-10-16,4 21-179 0,4-22-282 16,1 22-229-16,34-20-1324 0</inkml:trace>
  <inkml:trace contextRef="#ctx0" brushRef="#br0" timeOffset="1348.7401">11679 2740 626 0,'0'0'67'0,"0"0"76"0,-13-6 90 16,13 6 36-16,0-4 204 0,0 4-298 16,0 0-1-16,0 0-31 0,0-2 0 15,0 2-10-15,0 0 140 0,-7 0-137 16,7 0-13-16,0 0 19 0,0 0 6 16,0 0 99-16,0 0-170 0,0 0 1 15,0 0-3-15,0 0 11 0,0 0 20 16,0 14 82-16,0-14-94 0,0 0-21 0,0 13-8 15,0-13-24-15,0 14 53 0,0-2-65 16,0-4-8-16,0-1 1 0,15 5-13 16,-15-3 24-16,0 11-46 0,0-10 4 15,10 26-13-15,-10-27 39 16,4 4-22-16,-4-2-6 0,4 0 1 16,-3 15 10-16,0-9 37 0,1-2 20 15,0 4 7-15,1 0 16 0,0 1-80 16,2 24-18-16,-2-21 8 0,2-1 23 15,0 1 13-15,1 5-14 0,8 30-18 16,-10-27-16-16,3 3 28 0,0-1-14 0,0 4 36 16,0 0-23-16,7 35 17 0,-4-37-54 15,-1 3 37-15,0 0-2 0,0 1-18 16,0 2 32-16,7 43-39 0,-10-39 40 16,0 6-9-16,-1-3 41 0,0 5-89 15,6 52 5-15,-4-53 16 0,-4 5 36 16,3 1-10-16,-1 0-36 0,3 1 22 15,2 63 49-15,-6-56-16 0,0 0-7 16,1 2-5-16,-1 0-29 0,-1 5-3 16,4 67 1-16,-3-68 11 0,0 2 22 15,-1 1 5-15,1 0-34 0,3 79 20 16,0-77-3-16,-1 4 7 0,-1 2-30 16,0 1-5-16,1 1-6 0,8 87-4 15,-12-83 45-15,0 3 17 0,-2 4-13 0,0 2 6 16,0 98-21-16,0-99 4 0,-24 7 7 15,24 0-3-15,0 1 1 0,-18 0-39 16,4 99 5-16,14-101 9 0,-9 2 33 16,9-2-20-16,-10 1 12 0,10 5-14 15,-4 99 3-15,4-101-4 0,0 0 8 16,0 3-15-16,0 2 25 0,0 101-11 0,0-109-5 16,0 8 14-16,0-2-23 0,0 6 38 15,0-4 4-15,0 108-14 0,0-106-32 16,0-1-5-16,0 1 16 0,0 0 4 15,0-1 21-15,0 115-19 0,0-114 0 16,0 1-26-16,0 2 29 0,0-2-16 16,0 111 11-16,0-117 1 0,0 6 18 15,0-2-13-15,0-2-16 0,0 0 17 16,0 102-18-16,0-111-6 0,0-4 18 16,0-3 1-16,0-7-10 0,16-5 28 15,-1 60-30-15,-15-78 25 0,19-4 1 16,-19-7-43-16,15-3 10 0,-3 33-27 15,-12-49 67-15,7-1-15 0,-7-3 5 0,0-6 31 16,0-4-53-16,0 5 53 0,0-14-80 16,0-7 69-16,0-1-49 0,0-3-39 15,0-1-509-15,0 0-58 0,0-22-337 16,-19 22-88-16,19-19 153 0</inkml:trace>
  <inkml:trace contextRef="#ctx0" brushRef="#br0" timeOffset="3172.7462">9228 8695 4123 0,'0'0'111'15,"0"0"22"-15,0 17 296 0,0-17-308 16,0 0 20-16,0 0-24 0,0 17 13 0,0-3 242 16,29-14-184-16,-29 18-2 0,39-4 14 15,-10 5 45-15,5 3 26 0,52 36 247 16,-34-26-282-16,3 6 10 0,3 3-53 16,-1 0-42-16,50 42-71 0,-60-45-80 15,-2-1 0-15,-4-6-20 0,-10-6-111 16,-4-5-120-16,13 9-728 0,-28-21 298 15,-5-7-237-15,-7-1-211 0,0 0-243 16,-29-44-743-16</inkml:trace>
  <inkml:trace contextRef="#ctx0" brushRef="#br0" timeOffset="3437.5337">9265 8748 4857 0,'0'-9'156'0,"17"-1"2"0,-17 0 117 16,0-7-11-16,0-4-15 0,0-37 103 15,0 24-283-15,12-5-31 0,-12 0-67 16,11 0-49-16,-11 0-155 0,16-21-594 15,-12 36 86-15,-4 7-70 0,5 3-251 16,-3 4-41-16</inkml:trace>
  <inkml:trace contextRef="#ctx0" brushRef="#br0" timeOffset="3600.7582">9455 9031 5009 0,'25'0'102'16,"-11"-39"47"-16,2 5 58 0,5-12-28 16,4-9-41-16,23-52-492 0,-21 52-261 15,-1 5-245-15,-1 5-264 0,-4 9-73 16,-3 1 333-16</inkml:trace>
  <inkml:trace contextRef="#ctx0" brushRef="#br0" timeOffset="3871.9707">9354 7632 2917 0,'-1'-7'169'0,"1"5"164"0,0 0 201 16,0 2 123-16,21 0 584 0,8 32-742 15,-10-11-14-15,6 4-76 0,7 8-10 16,8 1-113-16,47 53-24 0,-36-33-262 16,2-1 0-16,2-3 0 0,-2 1 0 15,51 37-105-15,-59-52-86 0,-2-2-119 0,-5-10-199 16,-6-6-162-16,-5-5-232 16,13-6-1401-16,-25-7 1033 0,-3 0 318 0,-7-31 354 15</inkml:trace>
  <inkml:trace contextRef="#ctx0" brushRef="#br0" timeOffset="4200.6094">10024 7661 4797 0,'-6'0'178'0,"4"0"-51"16,1 17 54-16,0-17-71 0,1 21-10 0,0 9-25 15,20-12-49-15,-20 0-23 16,28 3-7-16,-8 0 7 0,2-1 2 0,29 18-2 15,-25-24 6-15,1-1-19 0,1-6 42 16,-2-3 19-16,20-4 67 0,-27 0-30 16,-4-18-6-16,-3 18 20 0,-4-22-13 15,-5-5 6-15,-3-9-54 16,-22-1-12-16,-10 16-66 0,7 1-64 16,1 1-42-16,-7 2-2 0,-1-1 10 15,-29-8 13-15,34 19 81 0,1 4 33 16,10 3 10-16,2 0-25 0,7 32-3 15,7-32-40-15,0 33-47 0,0-15-100 16,27 0-171-16,-27-1-191 0,45 10-957 16,-25-27 640-16,3 9 140 0,-1-9 227 0</inkml:trace>
  <inkml:trace contextRef="#ctx0" brushRef="#br0" timeOffset="4514.4825">10253 7316 5052 0,'0'-3'95'0,"-11"1"92"16,11-1 79-16,0 3 50 0,0-1 144 0,0 1-295 15,20 0-13-15,-20 0-33 0,30 0-17 16,-7 24-51-16,30 1-18 0,-26-11-24 16,4 4-9-16,3 2 18 0,1 3 4 15,32 29 134-15,-32-25-40 0,1 3 27 16,2 2-3-16,-1-2 0 0,-3 1-12 15,32 26 56-15,-37-29-126 0,-2-1-27 16,-4 1-15-16,-6-6-6 0,10 22-12 16,-21-27-9-16,3 29-137 0,-9-37 48 15,0-1 2-15,-22-2-22 16,22 0-29-16,-42-1-205 0,24-4 59 16,1-1-139-16,-2 0-97 0,1 0-164 15,-2 0-194-15,-17 0-1246 0,22 0 1116 0,-3 0 328 16</inkml:trace>
  <inkml:trace contextRef="#ctx0" brushRef="#br0" timeOffset="4681.2242">9995 7207 6720 0,'0'0'58'0,"0"0"23"16,0 0 1-16,0 17 56 0,0-17-123 0,0 0-59 15,0 0-122-15,22 0-201 0,-22 0-251 16,45 0-1698-16,-27 0 902 0,-1 0 256 16</inkml:trace>
  <inkml:trace contextRef="#ctx0" brushRef="#br0" timeOffset="5049.1615">10395 7064 3454 0,'6'0'191'0,"-2"0"81"15,3 0 80-15,1 0-81 0,0 0-104 16,9 0-89-16,-9-25-67 0,2 25-32 16,-1-28 28-16,-1 16-21 0,4-20-19 15,-11 18-1-15,-1-3 25 0,0 3 1 16,0 2-10-16,-21 1 51 0,-7-9-8 15,8 12-1-15,1 2-13 0,-3 2 16 16,2 2 6-16,-1 2-9 0,-13 0-3 16,16 0-6-16,6 29 31 0,-4-29 14 15,8 27 27-15,-5 7 135 0,13-18-94 16,0 6 16-16,0-2 41 0,0 1-6 0,32-4 25 16,10 20 127-16,-17-20-211 15,4-3-46-15,3-2-55 0,1-3-6 0,35 6-263 16,-35-15-62-16,0 0-166 0,0 0-247 15,-4 0-270-15,-4-31-216 0,15-9-834 16</inkml:trace>
  <inkml:trace contextRef="#ctx0" brushRef="#br0" timeOffset="5370.2134">10504 6513 4609 0,'-2'0'90'15,"1"0"216"-15,1 0-110 0,0 0-59 16,0 0-23-16,0 0 15 0,20 0 96 16,-3 0-141-16,-17 19-39 0,25-19-9 15,-11 15 18-15,-2-1 0 0,11 13 99 16,-14-12-84-16,1 0 2 0,-4-4 5 16,0 1 27-16,-1 0 139 0,-5-8-121 15,0-4-36-15,0 0-43 0,0 0-21 16,-25-22-14-16,-4-9 3 0,11 10-17 15,-2-3-1-15,-1-3-21 0,2-5-13 0,-17-27-78 16,22 31 49-16,-1-1-31 0,5 7-19 16,3 1-11-16,1 2-42 0,1-4-298 15,3 12 169-15,2 2-82 0,0 8-97 16,0-2-217-16,27-2-1151 0,-27 1 936 16,21 1 271-16</inkml:trace>
  <inkml:trace contextRef="#ctx0" brushRef="#br0" timeOffset="5771.5314">10611 6002 3182 0,'3'-10'203'0,"-3"2"139"15,0-1 134-15,0 4 56 0,2-2-177 0,-2-5 111 16,0 8-244-16,0-2 29 0,0 4-23 16,0 0-60-16,-19 0-27 0,19 2-117 15,0 0 30-15,-17 0 37 0,17 21 17 16,-13-21 26-16,-2 39 101 0,7-23-140 15,1 5-26-15,1 0-11 0,1 0-27 16,5 23 1-16,0-20-39 0,0 3 12 16,20-1-10-16,-20 3-10 0,32-2-36 15,10 18-136-15,-19-25 56 0,2-5 18 0,-1-5-3 16,1-5-2-16,23-5-180 0,-30-21 100 16,0 21-19-16,-4-30 25 0,-3 10 16 15,-3-6 68-15,-8-18-26 0,0 21 114 16,0 0 0-16,-33 4 63 0,13 0-12 15,-17-8 54-15,18 15-58 0,2 4 13 16,3 1 8-16,2 2 11 0,12 3 20 16,0 2 198-16,0 0-72 0,0 0 46 15,19 0 8-15,-19 25 10 0,63-4 125 16,-37-7-282-16,3-1-55 0,1 3-76 16,-1-3-130-16,-1-1-226 0,17 7-1354 15,-26-19 231-15,-9 7-43 0,1-7 328 16</inkml:trace>
  <inkml:trace contextRef="#ctx0" brushRef="#br0" timeOffset="47741.199">11904 11727 1390 0,'0'0'70'0,"0"0"33"0,0 0 211 15,0 0-190-15,-21-12 127 0,21 12-183 16,-22 0 28-16,6 0-66 0,3 0 90 16,13 0 46-16,-36 0 473 0,24 0-210 15,12 0-20-15,-13 0-41 0,13 0-44 16,0 0 173-16,0 0-268 0,0 0-11 16,0 0-36-16,0 0-25 0,20 0-61 15,-20 0-32-15,0 0-59 0,0 0-11 16,16 0-1-16,-16 0 1 0,23 0 4 15,-12 0 15-15,9 0-39 0,5 0 1 0,1 0 23 16,8 0-29-16,52 0 45 16,-34 14-17-16,4-14-10 0,5 0-8 0,4 0-4 15,79 0-24-15,-66 0 12 0,5 0-9 16,13 0-9-16,4 0-36 0,7 0-24 16,129 0-37-16,-110-18 106 0,6 18 37 15,10-13 10-15,0 13-24 0,157-9 21 16,-148 1-2-16,12 8 18 0,5 0-15 15,4 0-1-15,5 0-4 0,176 0-1 16,-171 0-21-16,2 0-9 0,3 0-17 16,4 0-8-16,195 0-70 0,-192 0 74 15,14 0-19-15,6 0 27 0,8-17-1 16,5 17 0-16,230-17-21 0,-217 0 53 16,1 17 4-16,2-15-4 0,4 15 19 0,233-14 20 15,-247 6 5-15,10 4 9 0,-2-3-18 16,-1 3-9-16,-5 1 9 0,217-4 20 15,-227 4 32-15,-8 1-44 0,-3-1-24 16,-8 3 0-16,-6 0-25 0,166 0 29 16,-187 0 1-16,-12 0-1 0,-8 0-18 15,-14 0-14-15,103 0 22 0,-148 0-57 16,-6 0-87-16,-17-20-239 0,-18 20-210 16,-14-17-172-16,1-9-1117 0,-41 12 1229 0</inkml:trace>
  <inkml:trace contextRef="#ctx0" brushRef="#br0" timeOffset="53497.1178">11861 8410 1748 0,'0'-18'111'0,"0"18"105"0,0-16 59 15,0 16 116-15,0-11 369 0,0 2-353 16,0 9-60-16,0 0-75 0,0 0-34 16,0 0-94-16,0 0 53 0,0 0-160 15,0 0 1-15,0 0-14 0,0 0-9 16,0 0 19-16,31 0-46 0,-31 0 14 16,36 0 11-16,-10 0-26 0,7-20 26 15,36 20-37-15,-31 0 10 0,4-14 5 16,2 14-5-16,2 0 18 0,56 0 28 15,-48 0-28-15,9 0-3 0,2 0-27 16,8 0 21-16,5 19 4 0,85-19-10 0,-77 16-3 16,8-16-4-16,-1 11 36 15,10-11-23-15,106 11-6 0,-103-4-3 0,11-7-18 16,4 7 3-16,2-7-10 0,3 0 0 16,133 7 24-16,-127-2 15 0,4-3 20 15,3 3-15-15,0 0-35 0,0 2-6 16,145 5-136-16,-138-6 46 0,2 0 10 15,5-1 0-15,3-1-4 0,157 4-22 16,-153-5 91-16,11-1 24 0,3-2 17 16,0 0 1-16,4 0 3 0,177 0-14 15,-173 0 18-15,0 0-3 0,1 0 4 16,3 0 7-16,0 0-21 0,177 0 20 16,-176 0-6-16,1 0-11 0,3 0 16 0,0 0-22 15,186-12 29-15,-189 12-32 0,8 0 10 16,-1-7 7-16,3 7 4 0,0-7 0 15,184-1-1-15,-187 5 2 0,-3-1-4 16,-4-1-9-16,-6 0 6 0,156-6-41 16,-184 5 20-16,0-1-6 0,-10 4-22 15,-15-3-14-15,-11 3-15 0,80-4-153 16,-113 5 84-16,-15 1-54 0,-14 1-37 16,-15 0-90-16,-13 0-123 0,-5 0-678 0,-23 0 663 15</inkml:trace>
  <inkml:trace contextRef="#ctx0" brushRef="#br0" timeOffset="69410.6485">15128 10730 1088 0,'0'0'142'0,"0"0"-3"0,0 19 47 15,0-19 14-15,0 19 30 0,0-4 293 16,0-15-256-16,0 14 88 0,22-14 62 16,-22 8 64-16,0-8-19 0,17 6 225 0,-17-6-395 15,19 0 40-15,-19 0-18 16,12 0 68-16,-12 0-42 0,9 0 282 0,-9 0-376 15,0 0-55-15,5 0-53 0,1-23-50 16,0-16-21-16,-3 8-65 0,5-5-2 16,0-12 0-16,5-9 0 0,-4-7 0 15,8-86 0-15,-10 65 0 0,-1-6 0 16,-6-2 0-16,0 0 0 0,-25-76-4 16,25 94-2-16,-25 1 6 0,25 13-1 15,-19 7-5-15,19 11 12 0,-14-22-40 16,14 40 37-16,-9 8-19 0,9 6 6 0,0 3 26 15,0 8 7-15,24 23-4 0,-24-3-9 16,29 9-10-16,-9 8 0 0,5 14 0 16,34 73 0-16,-25-50 0 0,2 4 0 15,3 11 0-15,-1-2 0 16,41 92 0-16,-40-98 0 0,-1-2 0 0,0-7 0 16,-4-7 0-16,26 33 0 0,-37-65-10 15,-3-5-164-15,-4-6-158 0,-5-8-229 16,-6-7-236-16,-3-7-1347 0,-2 0 848 15,-30-32 55-15,8 9 409 0</inkml:trace>
  <inkml:trace contextRef="#ctx0" brushRef="#br0" timeOffset="69580.6627">15111 10210 5072 0,'0'0'156'0,"0"14"145"0,35-14 150 15,-10 0 24-15,48 0 167 0,-23 0-544 16,5 0-84-16,5 0-135 0,2-26-202 16,0 26-225-16,51-22-1398 0,-64 7 608 15,-3 15 80-15,-10 0 368 0</inkml:trace>
  <inkml:trace contextRef="#ctx0" brushRef="#br0" timeOffset="69955.98">16213 9939 3526 0,'0'0'71'0,"-15"0"45"0,15 0 73 16,-21 17 89-16,-3-17 230 0,10 19-310 15,-1-5-60-15,7 1-33 0,-5 3-31 16,2 0-15-16,2 23 5 0,6-19-48 0,3-2-4 15,0 0-5-15,0-3-19 0,27 13 13 16,-27-20 0-16,30-3-7 0,-8-2-22 16,5-2 27-16,2-3-11 0,33 0 30 15,-29 0-24-15,-2 0 2 0,-1 0-6 16,-3 0 5-16,12 0 17 0,-22 0-15 16,-7 0 13-16,-1 19 14 0,-4-19 13 15,0 42 86-15,-5-26-76 0,0 6 24 16,0 1-37-16,-27 4 25 0,27 0-20 15,-51 31 1-15,31-31-36 0,-3 2-2 16,1-7 5-16,0-2-43 0,-19 1-185 16,24-17-66-16,1-4-283 0,3 0-249 0,0-24-317 15,8 2-26-15</inkml:trace>
  <inkml:trace contextRef="#ctx0" brushRef="#br0" timeOffset="70157.1461">16691 9922 7037 0,'-24'29'47'0,"24"-10"73"0,-21 5 51 16,21 3 52-16,0 28 76 16,0-22-221-16,21 1-69 0,-21-3-39 15,37-3-74-15,-13-3-158 0,29 16-711 0,-24-27 317 16,-3-4-223-16,-2-5-140 0,-4-5-262 15,13-19-814-15</inkml:trace>
  <inkml:trace contextRef="#ctx0" brushRef="#br0" timeOffset="70313.3519">16692 9656 5629 0,'-6'0'109'15,"-6"22"366"-15,8-22-163 0,-1 31-77 0,5-31-94 16,0 31-67-16,22 10-78 15,-22-21-176-15,31-3-234 0,-11 4-292 0,6-8-394 16,1 3-310-16,33-1-969 0</inkml:trace>
  <inkml:trace contextRef="#ctx0" brushRef="#br0" timeOffset="70590.6767">17206 9750 5447 0,'-36'0'150'0,"16"26"95"15,-1-11 95-15,3 2-20 0,-13 19 25 16,31-16-305-16,-13 1-47 0,13-3 4 0,24 32-125 16,-24-35 5-16,32-5-23 15,9 6-168-15,-18-13 199 0,-1-1 49 16,0-2 20-16,-2 0 55 0,-1 0 5 16,9 0 36-16,-17 0 20 0,-3 0 49 15,-2 0 43-15,-6 0 3 0,0 36 101 16,0-18-198-16,0 3-26 0,-27 0-31 15,27 2-5-15,-26 2-3 0,1 25 9 0,11-28-36 16,1-1-34-16,1 1-98 16,-3-5-121-16,-8 7-554 0,8-16 224 15,2-5-158-15,-1-3-102 0,2 0-269 16,0-27 163-16</inkml:trace>
  <inkml:trace contextRef="#ctx0" brushRef="#br0" timeOffset="70994.6558">17520 8767 3244 0,'0'-7'211'0,"0"0"201"16,0 3 108-16,0 4 160 0,0 0 497 0,0 31-634 15,0-10-46-15,0 11-114 16,23 9-93-16,-1 12-117 0,33 73-112 0,-20-48-61 15,4 4 0-15,2 7 0 16,3 5 0-16,40 92 0 0,-45-95 0 16,-4-3 0-16,0-5 0 0,-5-5 0 0,-5-9-7 15,14 43-392-15,-23-64-32 0,-5-6-262 16,-5-8-49-16,-3-5-223 0,-3 5-1122 16,0-30 1016-16,-22-1 237 0,22-3 283 15</inkml:trace>
  <inkml:trace contextRef="#ctx0" brushRef="#br0" timeOffset="71139.8234">17419 9699 5615 0,'52'-7'254'0,"-26"7"12"0,10 0 58 16,2 0 14-16,7 0-33 0,59 29 5 16,-48-1-312-16,-1-12-195 0,-2 1-289 15,-6 0-303-15,-1-1-402 0,39 13-1682 16,-49-17 1800-16</inkml:trace>
  <inkml:trace contextRef="#ctx0" brushRef="#br0" timeOffset="71457.4561">18438 9669 5467 0,'-23'-4'146'0,"23"0"111"15,-27 3 101-15,27 1 39 0,-21 0 346 16,5 0-432-16,16 29-75 0,-13-29-93 15,13 32-38-15,0-10-77 0,0 30-28 16,0-20 0-16,0 2 0 0,23 0 0 16,-23 3 0-16,55 20 0 0,-27-35 0 15,5-2 0-15,1-11-31 0,4-9-40 16,-1 0-44-16,34-33-167 0,-41 11 171 0,-4-6 39 16,-9-2 28-16,-4-3 21 15,-13-32 8-15,0 31-8 0,-38 0-22 16,7-1-14-16,-15 3 33 0,-6 2-7 0,-60-19 20 15,54 34-6-15,6 8 15 16,3 7-33-16,13 0-113 0,-3 29-795 0,39-29-6 16,0 39-438-16,0-15-15 0,21-2 152 15</inkml:trace>
  <inkml:trace contextRef="#ctx0" brushRef="#br0" timeOffset="79638.1394">11761 8376 912 0,'3'14'101'0,"-3"-14"-12"16,0 0 52-16,0 0 21 15,0 0 18-15,0 10 232 0,0-10-226 16,0 0-16-16,0 0-20 0,0 0-5 0,0 0 1 15,0 0 108-15,0 0-141 0,0 0 14 16,0 0 41-16,0 0 48 0,0 0 48 16,0 0 209-16,0 0-295 0,0 0-48 15,0 0-33-15,0 0 10 0,0 0 63 16,-24 0-104-16,24 0-19 0,-20 0-22 16,20 0 28-16,-19 0-7 0,6-19 43 15,13 19-58-15,-11-20-7 0,11 20-7 16,0-25-32-16,0-5 27 0,0 13-16 0,0-1 18 15,0 1-18-15,24 1-14 16,-24 1-3-16,54-17-12 0,-33 18 49 0,-1 2-2 16,4 1-28-16,-1 2 11 0,15-3-30 15,-25 11-11-15,-3 1 5 0,0 0 7 16,0 0 22-16,-10 0 43 0,0 19-22 16,0-19-32-16,0 0 2 0,-20 0 21 15,20 17-13-15,-16-17-35 0,0 0 37 16,16 0 13-16,-19 0-8 0,8 7 8 15,11-7-21-15,-30 8 25 0,18-2 18 16,-4 0 6-16,1 1 5 0,-1 4-6 16,-13 10 58-16,15-9-48 0,2-1 5 15,0 3-56-15,3-2 7 0,0 3-13 16,-2 7 9-16,9-10 15 0,2 0-7 0,0 2-1 16,0-1-3-16,0 16 16 0,24-15 2 15,-24 1-11-15,30-1-2 0,-11 0-17 16,4-1 9-16,24 7 9 0,-22-11 2 15,1-1-18-15,-5-4 17 0,1 1 0 16,12-2-48-16,-18-3 15 0,-3 0-13 16,-8 0-3-16,1 0 33 0,-5 0-7 15,-1 0 35-15,0-17-26 0,-34 17 21 0,34 0-9 16,-30-13-19-16,-10 13 21 0,20-11 13 16,-3 11-12-16,-1-8 9 15,-1 8-6-15,0-7-17 0,-20-3 4 16,23 5 11-16,-2-3 7 0,1 1-3 15,3-2-3-15,-14-13 15 0,20 12-10 0,1-4-25 16,2 1 4-16,2-3-13 0,6-1 16 16,3-17-59-16,0 13 11 0,0 1-26 15,32-1 22-15,-16 0 25 0,29-18-44 16,-19 23 87-16,1 0-36 0,0 4 6 16,-2 4 1-16,-4 2-22 0,8 0 51 15,-23 6 19-15,-6 0-43 0,0 0-14 0,0 0 10 16,-24 24 9-16,24-7 53 0,-22-17 5 15,22 17-1-15,-28-17 32 0,14 22-26 16,-14 1 125-16,16-10-87 0,0 2 32 16,0-1-9-16,5 5 36 0,-1 25 198 15,8-21-197-15,0 3-40 0,0 3-39 16,0-1-27-16,27-1-17 0,5 19-34 16,-9-29-132-16,4-2-188 0,2-6-289 15,2-6-476-15,-3-3-396 0,22 0-866 16</inkml:trace>
  <inkml:trace contextRef="#ctx0" brushRef="#br0" timeOffset="111681.3836">14184 7286 3215 0,'23'8'146'0,"-23"-2"122"16,13 10 636-16,-13-8-502 0,0 0 3 15,12-3-56-15,-12 1 53 0,0-1 15 16,7-2 247-16,-3-3-412 0,-4 0-37 16,6 0-29-16,8-27 152 15,-12-4-310-15,0 6-28 0,-1-33 0 16,1 21 0-16,-2-9 0 0,0-3 0 15,0-1 0-15,0-49 0 0,0 51 0 16,0 3 0-16,0 4 0 0,0 8 0 16,0 4 0-16,0-8 0 0,0 25 0 15,0 7 0-15,0 5 0 0,0 0 0 16,47 41 0-16,-29-19 0 0,5 10 0 16,4 6 0-16,4 6 0 0,3 6 0 15,26 55 0-15,-28-54 0 0,1 0 0 0,-1-4 0 16,-3-9 0-16,21 14 0 0,-27-42 0 15,-1-5 0-15,-3-5 0 0,-3-23 0 16,3-5 0-16,7-52 0 0,-17 24 0 16,-5-6 0-16,-2-10 0 0,-2-6 0 15,-26-93 0-15,26 90 0 0,-39-4 0 16,15 10 0-16,2 8 0 0,-1 11 0 0,-11-21 0 16,20 57 0-16,14 3 0 0,-14 15 0 15,14 2 0-15,0 27 0 16,20-6-79-16,-20 8-174 0,26 5-206 0,-8 10-282 15,1 3-319-15,28 56-1645 0,-21-52 1399 16,0-1 396-16</inkml:trace>
  <inkml:trace contextRef="#ctx0" brushRef="#br0" timeOffset="112000.1327">15067 6745 3425 0,'-20'0'87'16,"20"0"84"-16,-29 0 362 0,19 18-255 16,2-18-67-16,2 15-23 0,1-15-44 15,5 25-49-15,0 7 24 0,0-11-101 16,0-2-19-16,29 2 13 0,-29-1-14 16,41 17 0-16,-25-20-1 0,1-5 12 15,3-3 2-15,-4-4 18 0,5-2-14 16,15-3 0-16,-22 0-16 0,-2-34 17 15,-5 14-27-15,-5-1 28 0,-2-25-32 16,0 20 32-16,-31-2-14 0,13 0-3 16,-5 3 9-16,-3 2-27 0,-28-14 2 15,28 23 21-15,0 8-9 0,5 1-12 0,3 5 13 16,7 22-159-16,3-22-110 0,8 34-261 16,0-13-197-16,29 2-222 0,-8 3-106 15</inkml:trace>
  <inkml:trace contextRef="#ctx0" brushRef="#br0" timeOffset="112614.4995">16442 6860 2536 0,'0'0'164'0,"-11"0"177"0,11 7 162 16,-7-7 670-16,7 0-640 0,0 0 1 16,0 0-51-16,0 0 43 0,0 0-107 15,0-22 154-15,0 22-373 0,0-28-80 0,0 7-55 16,18-4-44-16,-18-40-21 15,14 27 0-15,-14-6 0 0,13-10 0 0,-13-3 0 16,10-4 0-16,-3-62 0 16,-7 60 0-16,0 0 0 0,0 8 0 0,0 4 0 15,0-29 0-15,0 53 0 0,0 1 0 16,-17 9 0-16,17 6 0 0,0 4 0 16,0 7 0-16,0 0 0 0,0 25 0 15,17-6 0-15,-17 4 0 0,50 43 0 16,-29-24 0-16,6 7 0 0,3 1 0 15,4 6 0-15,3 4 0 0,37 62 0 16,-35-61 0-16,-2-4 0 0,-2-4 0 16,-3-2-16-16,24 28-347 0,-39-52 7 0,1-3-195 15,-5-7-77-15,-2-3-189 0,-9-7-177 16,-2-6-1262-16,-23-1 1246 0,23-20 312 16</inkml:trace>
  <inkml:trace contextRef="#ctx0" brushRef="#br0" timeOffset="112765.6108">16323 6466 5444 0,'-5'22'354'16,"5"-22"7"-16,22 29 87 0,2-29-54 15,8 29-82-15,50 0-6 0,-34-29-268 16,6 20-52-16,3-20-160 0,2 12-243 16,0-12-269-16,43 0-1648 0,-55 0 921 15,-6 0 185-15,-6 0 433 0</inkml:trace>
  <inkml:trace contextRef="#ctx0" brushRef="#br0" timeOffset="113099.6104">17175 6249 4384 0,'0'-3'221'0,"-16"3"-34"0,16 0 127 0,0 0-267 15,-13 0-20-15,13 24-30 16,0-24 21-16,-8 39 8 0,8-23-6 0,-5 5-17 15,5 0 9-15,0 0-50 0,0 2 1 16,0 11-21-16,24-13 37 0,-24-4 24 16,19-5-43-16,-19-4 9 0,20 4-4 15,3-7 20-15,-10-5 20 0,0 0-16 16,1 0 45-16,-2 0-34 0,14 0 37 16,-15 0-46-16,-2 0 55 0,1 0-35 15,-3 0 19-15,1 0 84 0,-6 0-83 16,-2 22 23-16,0-22-46 0,0 25-4 15,-21 6-9-15,-1 5-7 16,-7 0 37-16,11-19-25 0,-1 0 1 16,0-3 7-16,-3 1-27 0,3-6-66 0,-18 2-329 15,21-11-103-15,1 0-165 0,6 0-229 16,5-32-84-16,4 13 184 0</inkml:trace>
  <inkml:trace contextRef="#ctx0" brushRef="#br0" timeOffset="113301.6323">17594 6356 5484 0,'-23'17'90'0,"23"1"58"0,0-1 75 16,0 3 34-16,0-1-75 0,0 20-32 15,0-21-136-15,0 1-28 0,26-2-36 16,-26-3-134-16,40 3-550 0,-26-13 76 15,0-4-180-15,-2 0-184 0,0 0-109 16,1-17 206-16</inkml:trace>
  <inkml:trace contextRef="#ctx0" brushRef="#br0" timeOffset="113447.6583">17569 6053 3946 0,'-6'23'244'16,"6"0"-60"-16,0-23 10 0,0 30-95 15,0-16-122-15,22 2-193 0,7 11-865 16,-12-13 273-16,3-3-133 0,2-11 224 16,3 9 141-16</inkml:trace>
  <inkml:trace contextRef="#ctx0" brushRef="#br0" timeOffset="113736.8193">17944 6148 4683 0,'-37'35'198'0,"18"-18"-84"16,5 5 49-16,1-4-110 0,3 3-55 0,10 14 2 16,0-19-10-16,0-3 44 0,0-2-73 15,26 1-39-15,-26-7-34 0,54 4-252 16,-35-8 237-16,3-1 49 0,-2 0 50 16,-1 0 39-16,8 0 99 0,-15 0 8 15,-4 0 52-15,-2 0 31 0,-6 0 33 16,0 19 30-16,0 10 229 0,0-10-280 15,-21 5-53-15,21-2-55 0,-23 2-28 16,-2 23-51-16,11-27-28 0,1 3-22 16,1-2-68-16,-1-4-65 0,4-4-137 15,-8-1-542-15,7-8 162 0,3-4-112 0,-3 0-195 16,2-37-102-16,3 12 281 0</inkml:trace>
  <inkml:trace contextRef="#ctx0" brushRef="#br0" timeOffset="114037.7311">18136 5499 5251 0,'-15'-15'100'0,"3"3"142"16,12 0 157-16,-18 2 145 15,18-6 417-15,-7 11-625 0,7 4-145 0,0 1-90 16,20 0-35-16,20 45-66 0,-15-22 0 15,7 6 0-15,4 12 0 0,3 4 0 16,4 5 0-16,45 63 0 0,-42-53 0 16,-4 2 0-16,-1-2 0 0,-5 0 0 15,27 52 0-15,-37-63 0 0,-4-2 0 16,-5-5 0-16,-1-2 0 0,-2-10-75 16,5 18-529-16,-13-33-13 0,-5-1-127 15,1-6-161-15,-2-4-213 0,-23-4-1258 16,23 0 1479-16,-25-22 325 0</inkml:trace>
  <inkml:trace contextRef="#ctx0" brushRef="#br0" timeOffset="114466.7044">18366 6210 3158 0,'0'-1'216'0,"0"1"172"0,0 0 96 16,-18 0 133-16,18-1-57 0,0 1 419 16,0 0-598-16,0 0-113 0,0 0-64 15,24 0-28-15,33-17 106 0,-16-12-199 16,12 9-21-16,7-1 5 0,6-1-47 15,3 5-9-15,58-23-187 0,-73 26-81 16,-8 1-189-16,-13 5-189 0,-10 8-197 16,-14-7-1286-16,-9 7 917 0,0 0 165 15,-32 0 333-15</inkml:trace>
  <inkml:trace contextRef="#ctx0" brushRef="#br0" timeOffset="114850.5955">19073 6028 1701 0,'2'0'58'0,"3"0"192"0,-3 0-50 15,0 0 2-15,0 0 13 0,0 0 59 16,3 0 395-16,-5 0-309 0,1 0 25 15,0 0-56-15,0 0-42 0,1 17-23 0,0-4 196 16,-2-13-193-16,0 16 3 0,0-3-26 16,0-1-8-16,0 26 71 0,0-21-220 15,-17 5-30-15,17 2-30 0,0 3 0 16,0-3-23-16,0 20 7 0,27-27-21 16,-27-1 12-16,32-6 18 0,-13-2-28 15,26-6-22-15,-19-2-20 0,-3-21-1 16,2 21-10-16,-2-28 20 0,-4 6-1 15,7-26 8-15,-18 22 32 0,-8 1-6 16,0 1 9-16,-20-2-18 0,-23-18-91 16,13 25 0-16,-1-1-86 0,-4 7-148 0,1 1-89 15,2 4-168-15,-17 5-995 0,30 3 498 16,6 0 88-16,5 0 295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5:54:55.58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</inkml:definitions>
  <inkml:trace contextRef="#ctx0" brushRef="#br0">21777 6638 1471 0,'0'-2'31'0,"-23"0"37"16,23 0 49-16,-24-1 214 15,0 2-164-15,11 1 10 0,0 0 10 0,1 0 30 16,-1 0 17-16,-8 0 175 0,8 0-238 16,2 0 7-16,0 0-9 0,-3 15 58 15,0-15-3-15,-18 11 137 0,15 6-241 16,-2-6-5-16,-1 1-7 16,-45 29 220-16,43-27-233 0,-1 2 6 15,-20 14 173-15,21-17-127 0,0 1-7 16,3-1 24-16,-5 4-8 0,-21 17 118 15,22-17-181-15,-4 1-2 0,3 4-11 16,-3 0 2-16,1 4-17 0,-28 26 52 16,27-27-67-16,5 3 4 0,-1 1 0 0,1-1 5 15,-15 29 75-15,23-34-71 0,1 4 4 16,2 3 4-16,1-4 24 0,5 1 4 16,-1 25 35-16,4-25-112 0,0 1-22 15,0 3 0-15,2 3 0 0,-3 36 0 16,1-31 0-16,2 4 0 0,0-3 0 15,0 2 0-15,0 1 0 0,0 40 0 16,27-39 0-16,-27-1 0 0,25-5 0 16,-25 4 0-16,47 34 0 0,-31-41 0 15,2 2 0-15,5-4 0 0,-2 0 0 16,2 0 0-16,31 29 0 0,-27-30 0 0,2-1 0 16,2-1 0-16,2 1 0 0,39 29 0 15,-36-31 0-15,1 1 0 0,3-1 0 16,3 1 0-16,-2-1 0 0,39 21 0 15,-36-26 0-15,-4 0 0 0,6-4 0 16,-2-2 0-16,96 31 0 16,-96-34 0-16,2-4 0 0,1 0 0 15,48 7 0-15,-51-9 0 0,3-5 0 16,-1 1 0-16,3-1 0 0,-3-2 0 16,41-1 0-16,-47-1 0 0,3 0 0 15,-5 0 0-15,0 0 0 0,0-23 0 0,33 2 0 16,-37 21 0-16,2-27 0 0,-5 11 0 15,-1-4 0-15,0-3 0 0,27-19 0 16,-28 17 0-16,0-3 0 0,0-1 0 16,2-3 0-16,2 3 0 0,30-42 0 15,-30 35 0-15,-1 0 0 0,-1 0 0 16,-1 3 0-16,-1 1 0 0,24-34 0 16,-29 35 0-16,-3 0 0 0,0-3 0 15,-1 0 0-15,13-32 0 0,-20 30 0 16,3-1 0-16,0-1 0 0,-3-3 0 15,-1 0 0-15,15-39 0 0,-16 39 0 16,0 3 0-16,-2 0 0 0,-2 0 0 0,7-29 0 16,-12 32 0-16,0-1 0 15,-2 1 0-15,0 0 0 0,0-1 0 0,0-28 0 16,-25 31 0-16,25-1 0 0,-15 1 0 16,0-62 0-16,2 63 0 15,13-2 0-15,-14-28 0 0,4 30 0 16,10 1 0-16,-13 1 0 0,6 0 0 15,-10-24 0-15,6 27 0 0,-2 1 0 16,-1 1 0-16,-1 1 0 0,-1 1 0 16,-16-24 0-16,14 21 0 0,0-1 0 0,2 3 0 15,-2 1 0-15,-13-27 0 16,16 27 0-16,0 2 0 0,0 1 0 0,0 2 0 16,0 2 0-16,-16-9 0 0,14 13 0 15,-2 4 0-15,2-1 0 0,-1 2 0 16,-16-8 0-16,15 7 0 0,1-1 0 15,0 2 0-15,-2-1 0 0,1 3 0 16,-17-6 0-16,18 6 0 0,1 0 0 16,-2 3 0-16,-1-3 0 0,-21 2 0 15,20 1 0-15,-4-3 0 0,1 3 0 16,0 2 0-16,0 0 0 0,-17 0 0 0,20 0 0 16,0 0 0-16,4 0 0 15,-1 0 0-15,-18 0 0 0,15 0 0 0,3 0 0 16,-3 0 0-16,-1 0 0 0,0 0 0 15,-33 0 0-15,24 0 0 0,-1 24 0 16,0-24 0-16,-1 22 0 0,-35-1 0 16,35-21 0-16,2 19 0 0,2-6 0 15,3-13 0-15,2 9 0 0,-28 1 0 16,24-10 0-16,1 5 0 0,1-5 0 16,-2 3 0-16,-40 13 0 0,37-9 0 15,-4 1 0-15,-1 4 0 0,-6 4 0 0,0 0 0 16,-41 17 0-16,7-3 0 15,4-4 0-15,42-15 0 0,-1-1 0 16,4 2 0-16,1 1 0 16,-20 9 0-16,26-11 0 0,1 2 0 0,4 1 0 15,2 0 0-15,-3-1 0 0,-14 16-349 16,14-14-135-16,-1 1-319 0,3-1-354 16,-4-2-335-16,-13 9-1317 0</inkml:trace>
  <inkml:trace contextRef="#ctx0" brushRef="#br0" timeOffset="1084.9284">21957 7718 2206 0,'0'0'186'0,"-13"0"778"16,13 0-154-16,0 0-413 15,0 0-87-15,0 0-43 0,0 0 243 16,16 0-239-16,-16 0 0 0,0 0-10 16,0 0-7-16,17 0-16 0,-17 18 215 0,0 4-237 15,12-5 8-15,-12 0-60 0,11 3-42 16,0 24-55-16,-6-22-67 0,-2-1 0 16,-1-4 0-16,2 1 0 0,-3-2 0 15,-1 4 0-15,0-13 0 0,2-5 0 16,0-2 0-16,2 0 0 0,3-22 0 15,-3 2 0-15,1-1 0 0,5-1 0 16,-3-4 0-16,1 0 0 0,13-24 0 16,-7 24 0-16,2 4 0 0,-2 3 0 15,4 1 0-15,15-11 0 0,13 3 0 16,-22 20 0 0,-13 6 0-16,0 0 0 0,0 0 0 0,12 21 0 15,-11-21 0-15,-2 16 0 0,0-16 0 16,0 20 0-16,-1-20 0 0,3 21 0 15,-7-5 0-15,0-16 0 0,-3 7 0 16,0-7 0-16,2 0 0 0,-2 0 0 16,-1 0 0-16,1 0 0 0,0-26 0 15,2 26 0-15,7-43 0 0,-4 25 0 16,2 0 0-16,4 1 0 0,0-2 0 16,17-10 0-16,-14 17 0 0,0 4 0 0,-2 8 0 15,2-7 0-15,-3 7 0 16,11 0 0-16,-12 29 0 0,-4-29 0 0,0 31 0 15,0-13 0-15,2 19 0 0,-7-19 0 16,-1-1 0-16,-1-2-110 0,0-1-231 16,0-2-331-16,8-4-1688 0,-1-8 747 15,-2 0 237-15,2 0 402 0</inkml:trace>
  <inkml:trace contextRef="#ctx0" brushRef="#br0" timeOffset="62355.8754">23743 6174 315 0,'0'41'-158'16</inkml:trace>
  <inkml:trace contextRef="#ctx0" brushRef="#br0" timeOffset="69494.8256">5864 9101 1670 0,'0'0'66'0,"-12"0"29"16,12 0 34-16,-11 0 19 0,11 0-47 16,-8 0 57-16,2 0-103 0,6 0-6 15,-3 0-7-15,2 15 1 0,0-3 34 16,1-12-41-16,0 15 8 0,0-15 13 15,19 14 30-15,-19-7 5 0,21 4 69 16,-21-8-88-16,17 1-6 0,-17-4 2 16,16 0 9-16,-16 0-31 0,15 0 39 15,-3-18-55-15,-7 18 5 0,-5-21-20 0,6 21-5 16,0-37-6-16,-6 22-5 0,0-1-7 16,0 0 4-16,0 0-4 0,0 2 9 15,0-12 9-15,-26 15-9 0,26 3 8 16,-20-1 2-16,6 3 6 0,0 5 6 15,-17 1 31-15,15 0-33 0,0 0 12 16,0 22-6-16,1-22-6 0,-15 26 44 0,18-1-34 16,-2-10-10-16,5-1-7 15,0 1 10-15,2-1-3 0,3 15 17 16,4-14-25-16,0-1-8 0,0-2-1 0,0 3-27 16,29-4 27-16,13 17 28 15,-5-19-23-15,-19-6-23 0,1-3-11 16,-1 0-37-16,1 0-14 0,-2-17-23 15,7-2-150-15,-16 19 129 0,-3-27 27 16,-1 12 20-16,-4 1 23 0,0 2 22 16,0-17 6-16,-29 16 15 0,29 1 5 15,-25 0-2-15,25 0-1 0,-45-5 24 16,29 12-5-16,3 0 10 0,-1 3-3 16,2 2-7-16,1 0 16 0,-10 0 19 15,14 25-16-15,1-25 10 0,-1 23 9 16,2-23 0-16,0 27-18 0,3 2-14 15,2-14-28-15,0-1 1 0,0-2 13 0,0 1-6 16,22 6 17-16,1-12-13 0,-23 0-9 16,23-4 4-16,-8-1 0 0,-1-2-10 15,11 0-6-15,-14 0-11 0,0-22-19 16,-3 22-1-16,-1-21-1 0,-3 21 13 16,2-20 21-16,-6 2 25 0,0 18-12 15,0-20 3-15,0 12-3 0,-18-12-3 16,18 4 8-16,-22 5 19 0,7 7 4 15,15 1-13-15,-17 3 4 0,17 0 6 16,-17 0 1-16,-2 0 43 16,12 0-23-16,-4 22-2 0,2-22 8 0,2 20 29 15,0-20-7-15,-2 39 72 0,5-25-101 16,4 1-17-16,0 0-36 0,0-1 18 16,26 10-31-16,2-14 47 0,-10-3-19 15,2-2 16-15,0-3-21 0,-2-2-15 16,17 0-15-16,-21 0-26 0,-1-26-29 15,-5 26-23-15,-8-20-23 0,11 20 21 16,-11-23-4-16,0 1 83 0,0 9 19 16,0 4-1-16,0-4-1 0,-29-6 13 15,8 7 12-15,21 6-11 0,-27-2 9 0,27 3-11 16,-21-1 0-16,2 1 25 0,10 5 16 16,1 0 1-16,-2 0 6 0,3 0 5 15,-1 21-16-15,-10 2 30 0,13-23-39 16,1 27 1-16,2-15-10 0,2 1-16 15,0 10 4-15,0-13-1 0,26-1 15 16,-26-1-12-16,25-2 5 0,-25-6 0 16,43 6-15-16,-28-6-26 0,0 0-33 15,-2 0-11-15,0-24-48 0,5 2-153 16,-18 22 155-16,8-26 50 0,-8 26 38 16,0-22 23-16,0 22 12 0,-22-29-4 15,22 19 5-15,-22 10 7 0,22-12 12 0,-25 7 34 16,25 0 20-16,-36-2 138 0,25 7-107 15,1 0-11-15,10 0-18 0,-16 0 1 16,5 0 35-16,7 17-69 0,4-17-6 16,0 0 10-16,0 12-17 0,0-12 9 15,25 10 13-15,-25 3-35 0,26-13-10 16,-10 9-79-16,-3-4-210 0,3 0-219 16,14-5-1378-16,-18 0 1065 0,0 0 225 15</inkml:trace>
  <inkml:trace contextRef="#ctx0" brushRef="#br0" timeOffset="71228.8784">5877 9061 600 0,'0'0'74'16,"0"0"30"-16,0 0 41 0,0 0 13 16,0 0 13-16,0 0-19 0,0 0 128 15,0 0-157-15,0 0 3 0,0 0-8 0,0 0-6 16,0 0-7-16,0 0 76 0,0 0-80 16,0 0 1-16,0 0 18 0,0 0 22 15,0 0 169-15,0 0-150 0,0 0-16 16,0 0-11-16,0 0 2 0,0 0-10 15,0 0 58-15,0 0-111 0,0 0-31 16,0 0 13-16,0 0-11 0,0 0 28 16,0-14-41-16,0 14 13 0,0 0-13 15,0 0 5-15,0-11-20 0,0 11 12 16,0-12-30-16,0 12 20 0,0-12-4 16,0 7-5-16,0-1 17 0,20-10 22 15,-20 9-45-15,19-3 0 0,-19 1-17 16,0-1 18-16,13-10-2 0,-13 9-17 15,14-1 23-15,-14-1-17 0,12 2 17 0,-6-3-11 16,6-14 35-16,-7 14-38 0,2 2 40 16,-1-1-13-16,-3 2 7 0,9-12-1 15,-8 12-7-15,0 2-30 0,0 0 21 16,1 0-9-16,1 0-43 0,7-9 49 16,-8 9 3-16,2-3 5 0,4 3-5 15,-4-3-15-15,3 1 10 0,8-13-32 16,-10 14 31-16,3-2 0 0,-3 2-4 15,0 0 13-15,9-9-26 0,-10 8 9 0,0 1 3 16,0-1 10-16,0 2-10 0,-1-3 25 16,6-10-43-16,6-10 11 15,-6 11 15-15,-5 9 35 16,0 3-13-16,1-1 8 16,-2-2-4-16,9-10-17 0,-7 9 20 0,-2 4 0 15,1 0 9-15,2-2-6 0,3-11-43 16,-6 11 12-16,1 1-13 0,1-2 4 15,-1-2 4-15,1 2-21 0,9-16 0 16,-8 15 8-16,1-2 5 0,0 1 9 16,0 1 0-16,9-13 4 0,-10 13-17 15,0-2-1-15,1 2 0 0,-1 1 4 0,0 0 20 16,7-13-29-16,-7 11 34 0,-2 1-24 16,-1 0 23-16,4-1 18 0,7-12-41 15,-8 11 0-15,0 1-7 0,2 2 0 16,1-8 10-16,-1 4-5 0,17-19 9 15,-15 14 9-15,3 4-18 0,-2-3 10 16,0 3-9-16,14-12-18 0,-20 17 9 16,4-3 14-16,0 0 13 0,1 0-17 15,0-3 21-15,18-15-6 0,-18 13-11 16,5 5-17-16,-6-4 25 0,3 4-16 16,8-13 12-16,-11 16-4 0,-5 1-13 0,0 2 43 15,-1 1-38-15,2 2 8 0,0-4-53 16,-7 8 67-16,1-2-18 15,-2 3 19-15,0-2 21 0,0 2-8 0,0 1-1 16,0 0-40-16,0 0 21 0,0 0-13 16,0 0-17-16,-17 0-87 0,17 0-57 15,0 16-170-15,0-16-181 0,-11 0-156 16,3 13-1036-16,8-13 958 0,0 0 195 16</inkml:trace>
  <inkml:trace contextRef="#ctx0" brushRef="#br0" timeOffset="71871.4899">6783 7515 528 0,'-3'3'45'0,"3"-3"13"0,0 2 58 15,-2-2 41-15,1 0 63 0,-1 0 37 16,0 0 233-16,2 0-273 0,-2 0-11 16,2 0 1-16,-3 0 28 0,-3 0 550 15,4 0-522-15,-1 0-26 0,-5 0 225 16,5 0-278-16,-1 0-22 0,-1 0-38 16,2 0-42-16,-1 0 35 0,4 13-107 15,0-13-4-15,0 0 18 0,0 0-37 16,0 0 32-16,0 0 9 0,19 0-41 15,-19-23 4-15,17 23 31 0,-17-23-22 16,36-4 15-16,-18 11-36 0,-2-1 26 16,4 1 6-16,-2-1-20 0,1 1 14 0,14-6-43 15,-20 11 43-15,-2 2-19 16,-4 2 14-16,-3 3 28 0,6 1-9 16,-9 1-48-16,-1 0 30 0,2 2-5 0,-2-3 22 15,0 3 1-15,0 0-19 0,0 0 0 16,0 0 9-16,0 0 3 0,0 0-26 15,0 22-5-15,0-22-9 0,0 17 33 16,0-17-1-16,0 23 4 0,0-10 19 16,0 12-14-16,0-11-22 0,0 2-4 15,0-1 13-15,0 0 27 0,0 17-17 16,0-19-23-16,0 3-4 0,0-4 9 0,0 0 45 16,0-2-4-16,0 7-15 0,0-13 6 15,0 1 7-15,0-2 56 0,0-3-48 16,0 0 10-16,0 0-62 0,-22 0 18 15,22-20-1-15,-19 20 5 0,19-19 1 16,-38-5 21-16,25 10-12 0,0-1-4 16,0 3 18-16,1-1 34 0,-6-5 58 15,11 18-69-15,-1-8-44 0,2 8-7 16,2 0-2-16,1 0-114 0,0 0-579 16,3 0-197-16,0 0-383 0,0 17 26 15,0-17 218-15</inkml:trace>
  <inkml:trace contextRef="#ctx0" brushRef="#br0" timeOffset="77888.0924">5808 9036 655 0,'0'-1'57'0,"0"-1"57"0,0 0 66 16,0 2 277-16,0-2-263 0,0 1-34 16,0 0-42-16,0 0-3 0,0-1 84 15,0 2-96-15,0-5 7 0,0 3 1 16,0-1 6-16,0-1 34 0,0-5 246 16,0 5-155-16,0 0-14 0,0 1-33 15,-16 1-6-15,16 0-42 0,0 2 49 16,0 0-149-16,-10 0-17 0,10 0-20 0,0 0 0 15,-15 0 8-15,10 0-25 0,-2 0 24 16,-3 0-20-16,2 0 3 0,-1 19 17 16,-8-19 4-16,9 19-17 0,1-19-2 15,-1 15-13-15,2-15 8 0,1 14 14 16,-3 3 47-16,4-6-28 0,2-2-12 16,2 2-9-16,0-2-17 0,0 14 26 15,0-13-19-15,24 2 14 0,-24 0-18 16,21-1 4-16,-21 1 1 0,43 13-32 0,-25-15 13 15,-1 0 40-15,0-2-31 16,4 0 23-16,-6-3-14 0,17-1-74 0,-18-4 9 16,-2 0-11-16,-2 0-10 0,-3-25-17 15,5-2-4-15,-11 10 83 0,3 0 40 16,-4-2-30-16,0 0-17 0,0 2-28 16,0-17-107-16,0 19 96 0,0 1 21 15,-20 0 11-15,20 1 17 0,0 3-1 16,-14-11 27-16,3 13-4 0,11-1 10 15,-9 1-20-15,9 0 33 0,-23-4 48 16,13 8 22-16,-2 4 3 0,0 0 27 0,-3 0 15 16,-2 0-19-16,-14 24 125 15,13-24-151-15,-1 27-32 0,3-12-19 0,1 1-44 16,2 0 3-16,-11 14-14 0,17-15-22 16,3-3-231-16,2-2-260 0,2 0-313 15,0-3-1160-15,20-7 1329 0</inkml:trace>
  <inkml:trace contextRef="#ctx0" brushRef="#br0" timeOffset="125399.8987">6377 9093 743 0,'10'0'42'0,"0"0"38"0,9 0 120 16,-11 0-129-16,0 0-41 0,-1 0-22 15,0 0-11-15,2 0-26 0,10 0-255 16,-10 0 68-16,4-14-54 0,3 14 93 0</inkml:trace>
  <inkml:trace contextRef="#ctx0" brushRef="#br0" timeOffset="125549.3316">6841 9040 776 0,'11'0'31'0,"-2"0"54"0,0 16 40 15,12-16 143-15,-11 0-205 0,1 0-42 16,2 0-25-16,3 0-14 0,22 0-274 15,-14 0 44-15,-1-20-73 0,4 20 99 16</inkml:trace>
  <inkml:trace contextRef="#ctx0" brushRef="#br0" timeOffset="125682.8223">7442 8975 548 0,'17'0'19'0,"35"0"131"15,-33 0-89-15,2 0 3 16,-1 0-5-16,4-19 3 0,1 19-22 15,26-19-97-15,-24 0-72 0,0 8-34 16,-1 11-18-16,-2-17-25 0,0 17 69 16</inkml:trace>
  <inkml:trace contextRef="#ctx0" brushRef="#br0" timeOffset="125836.7994">8283 8817 1254 0,'21'0'-7'0,"-4"0"-8"16,17-18-82-16,-15 18 20 0,-1-14-39 16,0 14-9-16,-1-15 3 0,1 15-21 15,25-14-185-15,-24 2 196 0</inkml:trace>
  <inkml:trace contextRef="#ctx0" brushRef="#br0" timeOffset="125974.1341">9032 8701 2029 0,'12'0'-103'15,"-1"13"-126"-15,0-13-104 0,2 0-46 16,15 0-236-16,-14 0 437 0</inkml:trace>
  <inkml:trace contextRef="#ctx0" brushRef="#br0" timeOffset="126149.3067">9703 8673 2596 0,'16'0'3'0,"1"0"-8"0,-5 0-31 16,3 0-38-16,14 0-177 0,-17 0 99 15,2-20-27-15,4 20-81 0,-1-13-111 16,3 13-21-16,22-30-281 0</inkml:trace>
  <inkml:trace contextRef="#ctx0" brushRef="#br0" timeOffset="126316.0305">10384 8560 1810 0,'21'0'42'15,"-5"0"16"-15,16 0 96 0,-18 0-106 16,-1 0-11-16,-1 0-5 0,-1 0-26 15,-2 0-18-15,14 0-371 0,-12 0-31 16,2 0-117-16,0 0 114 0</inkml:trace>
  <inkml:trace contextRef="#ctx0" brushRef="#br0" timeOffset="126436.8338">11050 8486 3134 0,'12'0'7'0,"4"0"-8"15,0 0 4-15,0 0-1 0,20-16-107 16,-21 16-87-16,0-17-227 0,3 17-240 16,0 0-53-16</inkml:trace>
  <inkml:trace contextRef="#ctx0" brushRef="#br0" timeOffset="127115.1853">11605 8656 1343 0,'7'20'12'0,"-1"-20"12"0,3 0 11 15,14 0 24-15,-10 14-46 0,5-14-4 16,2 0-4-16,3 0-103 0,3 0-123 16,22 0-452-16,-23 0 392 0</inkml:trace>
  <inkml:trace contextRef="#ctx0" brushRef="#br0" timeOffset="127265.6066">12527 8642 1139 0,'19'0'-5'0,"-3"0"0"16,-1 0 5-16,-1 0-28 0,-2 0-7 15,19 0-195-15,-17 0 74 0,-1 0-90 16,3-19 68-16</inkml:trace>
  <inkml:trace contextRef="#ctx0" brushRef="#br0" timeOffset="127424.3525">13353 8519 1965 0,'13'0'5'0,"-3"0"-6"16,-2 0-3-16,3 0-85 0,-8 0-27 15,4 0-122-15,-2 0-68 0,5 0-47 16,15-17-271-16</inkml:trace>
  <inkml:trace contextRef="#ctx0" brushRef="#br0" timeOffset="127585.4621">14077 8453 752 0,'13'0'-20'0,"3"0"1"16,-3 0-5-16,14-17-70 0,-9 17 19 15,-2 0-89-15,4-14 16 0</inkml:trace>
  <inkml:trace contextRef="#ctx0" brushRef="#br0" timeOffset="127749.2755">14773 8378 2319 0,'12'0'13'0,"-1"0"-6"0,2 0 10 15,-1 10-6-15,14-10-5 0,-11 0-7 16,-1 0 3-16,3 0-8 0,1 0-77 16,2 0-141-16,24 0-666 0,-16-17 378 15,1 17 141-15</inkml:trace>
  <inkml:trace contextRef="#ctx0" brushRef="#br0" timeOffset="127915.3808">15609 8310 2639 0,'14'0'1'0,"14"0"-4"16,-16 0 0-16,1 0-4 0,5 0 11 15,-1 0 3-15,17 0-35 0,-17 0-134 16,1 0-259-16,3-17-155 0,1 17-44 15,0-11 120-15</inkml:trace>
  <inkml:trace contextRef="#ctx0" brushRef="#br0" timeOffset="128729.518">16364 8351 2142 0,'0'7'71'0,"17"-7"53"0,-17 3 51 15,15-3 53-15,1 5 145 0,-16-3-231 16,12 1-45-16,-12-1-44 0,18-1-27 16,-9-1-22-16,17 2-38 0,-11-2-104 0,2 0-120 15,0 0-176-15,3 0-238 16,21 0-620-16,-22-18 869 0</inkml:trace>
  <inkml:trace contextRef="#ctx0" brushRef="#br0" timeOffset="128885.606">17221 8339 2426 0,'26'0'5'0,"-15"0"-3"16,-3 0-1-16,-1 0 0 0,1 0-2 16,2 0-19-16,11-16-218 0,-6 16-121 15,1-20-135-15,4 20-33 0,3-17 76 16</inkml:trace>
  <inkml:trace contextRef="#ctx0" brushRef="#br0" timeOffset="129029.5709">17849 8257 1852 0,'9'0'3'15,"-1"0"-20"-15,0 0-31 0,3 0-86 16,1 0-127-16,10-17-397 0,-8 17 325 15,1 0 129-15</inkml:trace>
  <inkml:trace contextRef="#ctx0" brushRef="#br0" timeOffset="129190.9877">18544 8178 2522 0,'10'0'-2'0,"1"0"4"0,3 0-11 15,-4 0 7-15,-1 0-35 0,-1 0-33 16,4-18-86-16,21 18-542 0,-13-17 228 16,3 17 0-16,5-17 144 0</inkml:trace>
  <inkml:trace contextRef="#ctx0" brushRef="#br0" timeOffset="129348.0146">19219 8088 2179 0,'20'0'8'0,"-11"0"-7"0,2 0-4 0,3 0-12 16,1 0-2-16,1 0 2 0,19-20-81 15,-14 20-34-15,0-15-128 0,1 15-91 16,2-11-50-16,26-2-276 0</inkml:trace>
  <inkml:trace contextRef="#ctx0" brushRef="#br0" timeOffset="129503.7034">19994 7983 2595 0,'9'17'6'0,"5"-17"8"15,-6 0-7-15,2 0-5 0,1 0-7 16,2 0 22-16,1 0-31 0,17-18-245 16,-11 18-126-16,0 0-148 0,3-20-29 15,-1 20 72-15</inkml:trace>
  <inkml:trace contextRef="#ctx0" brushRef="#br0" timeOffset="129663.7038">20729 7923 2564 0,'15'0'5'0,"-2"0"-2"16,-2 0-9-16,3-21 10 0,10 1-16 15,-12 20 15-15,0-11-41 0,3 11-41 16,-1-10-150-16,1 10-182 0,19-11-655 15,-14 2 649-15</inkml:trace>
  <inkml:trace contextRef="#ctx0" brushRef="#br0" timeOffset="129806.6202">21315 7815 2097 0,'8'0'0'16,"7"0"4"-16,-4 0-13 0,0 0-46 15,1 0-75-15,-1 0-63 0,17-20-404 16,-13 20 299-16,0-13-36 0,2 13 107 16</inkml:trace>
  <inkml:trace contextRef="#ctx0" brushRef="#br0" timeOffset="129972.8065">21774 7758 2478 0,'2'0'4'0,"0"0"-6"16,4 0-2-16,-1 0 4 0,1 0-6 16,4-17 6-16,-2 17-23 0,-2-14-64 15,2 14-104-15,2 0-159 0,16-12-581 16,-11 12 502-16,0-12 163 0</inkml:trace>
  <inkml:trace contextRef="#ctx0" brushRef="#br0" timeOffset="130089.8241">22207 7712 2692 0,'12'0'32'0,"-1"0"1"16,-1 0-4-16,-1 0-37 0,-1 0-135 15,2 0-820-15,-8 0 297 0,-2 0 105 16</inkml:trace>
  <inkml:trace contextRef="#ctx0" brushRef="#br0" timeOffset="133780.7993">5992 9133 739 0,'0'7'62'0,"0"-7"39"0,0 3 23 16,0-3 21-16,0 2 183 0,0 0-171 16,0-2-4-16,0 0-30 0,0 0 25 0,0 0 79 15,0 0-135-15,0 0-50 16,0 0 14-16,0 0 36 0,0 0 25 0,0 0 133 16,0 0-163-16,0 13-23 0,0-13-8 15,0 0-6-15,0 0-9 0,0 0-8 16,0 0-22-16,0 0 9 0,0 0 21 15,0 0 10-15,0 0 52 0,0 0-61 16,0 0-2-16,0 0 10 0,0 0 11 16,0 0 5-16,0 0 109 0,0 0-67 15,0 0-3-15,0 0 0 0,0 0-24 16,0 0-20-16,0 0 28 0,0 0-51 16,0 0-22-16,0 0 8 0,20 0-4 15,-3 0 40-15,-17 0-32 0,17 0 21 16,-17 0 11-16,21 0 30 0,-21 0 25 0,23 0 16 15,-16 0-64-15,2 0-15 0,0 0 26 16,-1 0 5-16,0 0-15 0,11 0-4 16,-10 0-41-16,1 0 0 0,0 0-29 15,2 0 3-15,12 0-18 0,-12 0 19 16,3 0 7-16,-3 0 12 0,4 0 16 16,16-12 88-16,-18 12-59 0,0 0 4 15,0 0-11-15,0 0 2 0,1 0-18 16,15 0 4-16,-14 0-25 0,1 0-3 0,5 0-2 15,-3 0-5-15,18-17 16 0,-19 17 12 16,0 0-1-16,-2 0 14 0,1-10 3 16,-4 10 10-16,19 0 69 0,-15 0-79 15,-2-7-24-15,1 7-27 0,0 0 4 16,19-5-7-16,-22 4 5 0,2-2-5 16,3 0 2-16,-1 3 7 0,2-3 8 15,15-2 24-15,-16 4-24 0,2-1 18 16,-4 0 7-16,3-2-15 0,-3 4 10 15,21-6-29-15,-21 4-3 0,5-1-3 16,-1-1 3-16,4-1-6 0,21-7 20 16,-23 8-10-16,2-3-3 0,-1 0-7 0,0-1-7 15,18-1 6-15,-22 6 2 16,0-2 8-16,-4 2-6 0,-2-1-2 0,-2 2-4 16,8-2-4-16,-13 1 9 0,0 2 6 15,-1 1 1-15,0-1-1 0,8 1-3 16,-5 0 5-16,-1 0-13 0,3 0 1 15,0 0 16-15,0 0-21 0,13 0 31 16,-15 0-18-16,1 0 7 0,0-14 5 16,-3 14 25-16,2 0 54 0,-6 0-58 15,-1 0-20-15,0 0 8 0,-1 0-3 16,0 0 6-16,0 0 17 0,0 0-36 16,0 0-12-16,0 0-8 0,0 0 16 15,0 0-8-15,0 0 4 0,0 0-5 0,0 0 1 16,0-14 9-16,-21 14-3 0,21-12-6 15,-17 12 1-15,17-12-1 0,-18 5 7 16,18 1 2-16,-21-6-2 0,1 5-7 16,9 2 5-16,-2-1-13 0,2-1 14 15,-2 1-7-15,-11-6 4 0,11 6-5 16,2 0 8-16,-1 0-6 0,2 1 0 16,-12-6 3-16,13 7 3 0,-1-2 8 15,-1 4-6-15,4 2-2 0,1-2 1 0,-7 1-14 16,10-1 2-16,-1 2 4 0,4 0 12 15,0 0-4-15,0 0 5 0,0 0-6 16,0 19-6-16,0-19 9 0,22 15-6 16,-22-15-9-16,46 21 23 0,-24 2-12 15,2-14-2-15,3 1-1 0,2 0 1 16,27 6 15-16,-29-11-16 0,0 2-3 16,-6-2 4-16,-1-1-8 0,-5-1 9 15,5 2 2-15,-14-4-6 0,-3-1-1 16,-3 2 0-16,0 0 5 0,-20 1 8 15,20 0-7-15,-25 3 6 0,8 1-10 16,2 3 14-16,-4 1 2 0,-14 13 40 16,15-9-16-16,2 0 9 0,-2 0 2 0,4-3-4 15,-13 15 42-15,15-14-63 0,-2-4 6 16,5 1-9-16,1-1 12 0,0-2-4 16,-3 5 32-16,8-8-42 0,1-2 26 15,-1 1 1-15,2-2 20 0,0-1 106 16,1 0-99-16,0 0-26 0,0 0-47 15,0 0 1-15,0-20-12 0,0 0 8 16,0 4 5-16,0 0-3 0,0-3 0 16,0-1 10-16,16-21 1 0,-16 22-6 15,0 1-4-15,0 4 14 0,0 0 9 0,0 4-4 16,0 0-1-16,0 8-17 0,0 2 0 16,0 0-13-16,0 0-117 0,0 21-632 15,0 0-76-15,0-21-440 0,0 25-427 16,0-25 130-16,0 17 378 0</inkml:trace>
  <inkml:trace contextRef="#ctx0" brushRef="#br0" timeOffset="154939.0326">5538 7715 1972 0,'-2'-3'63'0,"-3"-1"41"16,1 2 66-16,-4-6 293 0,4 3-213 16,0 2 41-16,0-1 24 0,0 4 30 15,2-4 251-15,2 4-414 0,0-1-67 0,0 1-45 16,0 0-21-16,0 0 5 15,20 0 10-15,-20 0-2 0,20 15-46 0,-2-15-9 16,1 19 32-16,26 7 48 0,-17-11 25 16,3 3-19-16,2 0 23 15,-1 1 7-15,0-3 10 0,28 7 230 0,-36-12-151 16,-4-7-17-16,-4-4-54 0,-5 0-32 16,1-48-47-16,-8 21-65 0,-4-7 0 15,0-10-1-15,0-4-3 0,-29-5 5 16,-7-54-5-16,10 53 2 0,-1 6-14 15,-1 3-32-15,3 10-74 0,-22-9-478 16,30 34 116-16,7 7-278 0,10 3-176 0,0 22-356 16,0-1 96-16</inkml:trace>
  <inkml:trace contextRef="#ctx0" brushRef="#br0" timeOffset="157593.7576">6656 9593 1397 0,'0'0'61'0,"0"0"40"0,0 0 218 0,0 0-147 16,0 0 7-16,0 0 12 0,0 0-23 16,0 0 2-16,0 0 108 0,0-15-140 15,0 15-21-15,0 0-10 0,0 0 26 16,0-10-21-16,0 10 149 0,0 0-168 16,0 0 5-16,0-7-23 0,0 7-5 15,0 0 56-15,0 0-91 0,-21 0 6 16,21 0 7-16,0 0 15 0,0 0-5 15,0 0 54-15,0 0-90 0,-20 0 1 0,20 0-12 16,0 0-20-16,-21 0 5 16,6 0 6-16,4 0 19 0,0 0 1 0,2 0-6 15,-3 20-14-15,-12-2 6 0,13-18 14 16,-1 20 4-16,2-8-10 0,0-2 31 16,1 0-36-16,-3 11 35 0,9-10-40 15,0 0-1-15,3 2-42 0,0-1 42 16,0 1-14-16,30 12 56 0,-30-14-30 15,29-1-22-15,-12 1 5 0,1-5-5 16,19 0-43-16,-21-6-26 0,3 0-56 16,-3 0-18-16,0 0-47 0,-1-21-5 15,9-2-191-15,-17 23 228 0,3-31 22 16,-7 16 48-16,-1-4 20 0,-2-17 10 16,0 19 49-16,0-1 13 0,-20 4 8 0,20 0 7 15,-15 2 23-15,0-8 111 0,15 14-32 16,0 1-7-16,-15 4-26 0,15-1 19 15,0 2-18-15,0 0 71 0,0 0-105 16,0 17 5-16,0-17 17 0,0 0 16 16,0 20 82-16,0-1-124 0,19-8 8 15,-19 1-5-15,17 3 8 0,-17 2 60 16,19 24 43-16,4-21-69 0,-12 4-36 0,-2 1 19 16,0 1 0-16,9 26 97 0,-11-27-78 15,-2 2 10-15,-5 1-3 16,2-3 11-16,1 1 11 0,-3 19 150 0,0-24-156 15,0-2-34-15,0-2-31 16,-23-2-21-16,0 9-3 0,5-13-17 16,-1-4-18-16,0-2-17 0,-3-3-139 0,3-2-200 15,-20 0-1131-15,22-32 281 0,6 15-85 16,11-5 253-16</inkml:trace>
  <inkml:trace contextRef="#ctx0" brushRef="#br0" timeOffset="190272.6308">6994 7415 690 0,'-3'0'34'0,"3"0"43"16,-2 0 67-16,2 0 250 0,0 0-178 16,0 0-34-16,0 0-13 0,0 0 12 15,0 0-35-15,19 0 137 0,-2 0-176 16,0 0-4-16,1 0-14 0,7 0 40 0,44-16 127 16,-25 16-141-16,12-17-38 0,11 17-6 15,7-24 24-15,8 8-4 0,95-15 84 16,-87 15-91-16,1 0-4 0,-8 2-16 15,-8-1-3-15,54-6-30 0,-82 16-33 16,-7-2-7-16,-8 4 15 0,-8 0-12 16,-7 2 5-16,-3 1 7 0,-11 0 9 15,-3 0-3-15,0 0-3 0,0 0-22 16,0 0 2-16,-21 0 5 0,21 0 21 0,-21 0-20 16,21 0-75-16,0 0-75 0,-19 0-447 15,10 0 206-15,9 0-88 0,-10 0-142 16,10 0-43-16,-7 0 98 0</inkml:trace>
  <inkml:trace contextRef="#ctx0" brushRef="#br0" timeOffset="190704.6013">8123 7115 973 0,'-13'0'84'0,"13"0"82"16,0 0 80-16,-10 0 343 15,10 0-342-15,-7 0-27 0,7 0 4 16,0 17 22-16,0-17 235 0,0 0-303 0,22 12-32 16,-22-12-43-16,33 0-26 0,-11 9-16 15,30-9-17-15,-22 6-15 0,5-6-21 16,-1 0-13-16,-2 0 16 0,23 0 14 16,-33 0-28-16,-5 0 8 0,-7 0-30 15,-7 0 36-15,-3 0 3 0,-38 23 20 16,15-23-28-16,-7 28 30 0,-7-11-10 15,-2 1 6-15,-44 19 28 0,45-16-40 16,1 0-11-16,7-5-16 0,7 0-94 16,8-2-238-16,8 4-1205 0,7-13 559 15,0-3 224-15</inkml:trace>
  <inkml:trace contextRef="#ctx0" brushRef="#br0" timeOffset="192288.017">8209 7345 1331 0,'-6'6'108'0,"2"-4"80"0,1 2 56 0,-3-4 264 16,2 0-319-16,1 0-4 15,0 0-7-15,3 0 23 0,-2 0-8 16,1 0 130-16,1-15-212 0,0 15-39 15,0 0-42-15,0-13-12 0,21-5-16 16,3 6 8-16,-8-5-12 0,4-3-6 0,2-4 12 16,1 3-11-16,17-18 15 0,-24 24-7 15,-3 4-9-15,-3 5 3 0,-10 5-8 16,7 1 15-16,-7 28-17 0,0-28 26 16,0 37-24-16,-17-15 27 0,17 3-10 15,0 26 10-15,-15-26-29 0,15-1 29 16,0-4-5-16,0-2-88 0,0-2-160 15,0 12-920-15,0-15 271 0,0-4 169 16</inkml:trace>
  <inkml:trace contextRef="#ctx0" brushRef="#br0" timeOffset="195824.7213">7593 9024 1854 0,'0'0'98'0,"-10"0"22"0,10 0 44 16,0 0-107-16,0 0 1 0,0 0 6 16,0 0 12-16,19-17 75 0,-19 17-83 15,0-21 13-15,17 21-12 0,-17-17 20 16,13 9 25-16,6-18 108 0,-9 11-122 16,2-4-1-16,3-1-13 0,2-5 2 15,19-32 0-15,-16 26-66 0,-1-8-1 16,5 0-8-16,-1-2 5 0,3-2-11 15,23-44 11-15,-24 43-28 0,-1 2 9 16,0 4-10-16,-4 4 24 0,2-1-1 16,12-23-6-16,-19 30-13 0,-2 1 2 0,-1 3 2 15,0-3 7-15,11-25-3 0,-13 28 1 16,0-1-9-16,5-4 16 0,-1 5-3 16,4-5-3-16,15-25 15 0,-15 26-21 15,1-4 0-15,2 3-9 0,-2 0-5 16,14-26 16-16,-18 29 7 0,-1 3-8 15,-2 2-9-15,-4 3 10 0,-1 3 2 16,2-6 10-16,-4 13-11 0,-5 1 4 16,2 2 11-16,0 0-15 0,-1 1-14 15,1-4-7-15,2 0 18 0,-2 2 22 16,5-1-8-16,-2-3-18 0,9-9 18 16,-7 11-17-16,-2 0 13 0,0 1-9 0,-1 0-3 15,-2 4 26-15,0-3 45 0,-2 4-31 16,0 2-5-16,0 0 1 0,0 0 16 15,0 0 39-15,0-1-50 0,0-1-4 16,0 1-22-16,0-2 8 0,0 0-25 16,0-9-1-16,0 5 3 0,0 2 15 15,0-1-6-15,0-2-11 0,0 2 8 16,16-5-17-16,-16 7 16 0,15 0 6 16,-15 1-1-16,0 1 4 0,0 0 20 0,0 2-7 15,0 0-7-15,0 0-16 0,0 0 24 16,0 0 3-16,0 0 19 0,0 0-46 15,0 0-10-15,-20 0-3 0,20 0 14 16,-11 15 9-16,-4-15 62 0,2 11-22 16,2-11-5-16,-2 12-12 0,-2-5-17 15,-13 6 30-15,10-5 12 0,5-2 12 16,0-1-12-16,3-1 8 0,0-1-49 16,-1 1 68-16,7-2-79 0,3-2 37 15,1 0-23-15,0 0-6 0,0 0 36 16,23-20-40-16,-23 20-34 0,29-26 4 15,-7 11 39-15,-2-9-9 0,33-30 6 16,-24 23-28-16,4-2-4 0,-3-3 18 0,-1 7-20 16,-4 1 4-16,11-8 13 0,-21 28 12 15,-7 8 5-15,-8 0 5 0,0 25-25 16,-21 12-16-16,21-13 16 0,-23 2-4 16,23 3 28-16,-30-4-11 0,30 1 26 15,-39 23-21-15,28-25-17 0,0-3-30 16,1-2 12-16,10-2 39 0,-14 15 0 15,5-20 2-15,5 0-28 0,1-2 9 16,3-3-13-16,0-2-68 0,0-1-515 16,0-4-67-16,0 0-338 0,0 0-62 15,0-24 159-15</inkml:trace>
  <inkml:trace contextRef="#ctx0" brushRef="#br0" timeOffset="200324.8553">5933 9099 1698 0,'-9'10'73'0,"9"-10"44"15,0 9 30-15,-8-2 146 0,8-7-185 0,-4 0 10 16,4 6 9-16,0-6 5 0,0 0-20 16,0 0 24-16,0 0-69 0,0 0 20 15,0 0 38-15,0 0 56 0,0 0 37 16,0-12 238-16,0 12-258 0,0 0 5 15,0 0-27-15,0 0-34 0,0 0 45 16,0 0-109-16,0 0-5 0,0 0 9 16,0 0-23-16,0 0-5 0,0 0 5 15,0 0-51-15,0 0 10 0,0 0-12 0,0-15 19 16,15 15 45-16,-15-13-14 16,0 13-3-16,0 0-27 0,18-10 0 0,-18 10-18 15,21-8 45-15,-14 0-24 0,0 4 2 16,4 0-22-16,-1 0 2 0,10-9-8 15,-10 7-10-15,2-3 17 0,-4 1-3 16,4-2-8-16,-3 1 15 0,15-13 14 16,-14 13-3-16,-1-1-5 0,2 3-6 15,-1-1 10-15,4-2 38 0,-9 3 0 16,1 2-2-16,-2 2-10 0,2-3-1 16,-1-1-37-16,10-7-24 0,-8 5 14 0,2 2 16 15,2-5 19-15,-4 1-31 0,15-14-8 16,-13 13-2-16,2 2 25 15,3-2-2-15,-3 0 15 0,1 0-5 0,11-5 6 16,-11 10-35-16,0-1 5 16,-1-1 19-16,-3 4-9 0,9-5 25 0,-8 5-24 15,-1-2-2-15,2 0 3 0,0 0-9 16,10-7 2-16,-9 3 3 0,-1 3-4 16,2 0-15-16,1-2 11 0,-2-2-5 15,8-8 7-15,-11 11-18 0,1 1 7 16,-1-1 16-16,-1 1 2 0,6-4 103 15,-7 3-54-15,2 4 0 0,0-2-22 16,1-1-23-16,5 1-4 0,11-10 2 16,-10 9-12-16,2-2 0 0,2-1-2 0,-1 1 1 15,13-13-3-15,-15 12 0 0,1-3-2 16,-5 2-1-16,3 0 1 0,-3 2-2 16,9-9 17-16,-11 11-17 0,-1 1 14 15,-2 2-22-15,0 1 4 0,6-4 29 16,-5 5 14-16,1-1 6 0,1-1-7 15,1 0 4-15,2 0-9 0,19-13 3 16,-17 8-23-16,2 0-1 0,2-1-5 16,-3-2-8-16,17-12-8 0,-18 12 7 15,-1 0 4-15,1-1 6 0,-3 4 2 16,0-1 5-16,7-5-9 0,-10 10-5 0,-1 2-1 16,-1 0 4-16,-2 0 7 0,7 0 23 15,-5-2-8-15,1 0 5 0,1 1-23 16,4-1 14-16,0 0-9 0,18-14-8 15,-14 10-2-15,2-2-1 0,-4 3 13 16,5-3-2-16,14-12-13 0,-19 12-5 16,0 4 9-16,-4-1 3 0,1 2 1 15,-1 2 0-15,-1-2-8 0,-4 4 3 16,0-2 2-16,4 0 5 0,-1 1-1 16,8-3 21-16,-7-1-11 0,5-2-4 0,0-1-11 15,3-1-4-15,-5-1-4 16,21-13 14-16,-14 14-19 0,-3 1 17 0,-1-1-4 15,2 5 3-15,11-12 15 0,-14 10-20 16,1 0-3-16,-2-2-1 0,0 3 14 16,-4 2-2-16,16-5-5 0,-13 5-3 15,-1 0 1-15,1 1 2 0,-1-1 9 16,17-9-21-16,-14 5 12 0,0 0-11 16,1 1 14-16,0-2-5 0,32-21 9 15,-34 21-3-15,1 2-5 16,11-8-11-16,-16 9 14 0,1 3-3 0,-2 1 7 15,0-1-10-15,8-2-6 0,-10 2 14 16,2 3-1-16,-1-2-3 0,1 0 0 16,11-6 0-16,-8 3 0 0,-1 1-8 15,3-3 4-15,-1 1 0 0,1-3 7 16,11-9 1-16,-14 12-4 0,0-2 0 16,-1 3 3-16,1 2-8 0,3-3 5 15,-9 3-11-15,-1 1 20 0,0 3-11 16,-2-1 2-16,-2 2 8 0,0 0-14 0,0 0 5 15,0 0-12-15,0 0 17 16,0 0-7-16,0 0 12 0,0 0-20 0,0 0 10 16,-17 0-6-16,17 0 5 15,0 0 4-15,0 0 0 0,0 0-3 0,0 0 4 16,0 0 0-16,0 0-5 0,-25 0-4 16,-2 0-4-16,27 15 9 0,-30-15-2 15,12 0 5-15,4 14-5 0,-14-14 2 16,15 12-3-16,0-12 6 0,1 0-2 15,2 5-8-15,-15 1 12 0,14-6-2 16,-1 5 10-16,2-1-17 0,-2-1 2 16,0 1 9-16,-11 3-6 0,13-3 0 15,1-1-8-15,-1 1 2 0,3-4 6 16,3 2 5-16,3-1 3 0,1-1 2 0,0 0 4 16,0 0-2-16,0 0 4 0,0 0 1 15,0 0-12-15,0 0-7 0,23 0 6 16,-23-15-6-16,38 15 1 0,-20-13 7 15,3 13-5-15,3-12 4 0,62-14-10 16,-56 17 2-16,0 1 10 16,-2-2-9-16,18-1-7 0,-28 8 4 15,-6 1 6-15,2-1-9 0,-8 3 11 16,0-3-7-16,-5 3 7 0,-1 0 1 16,2 0 5-16,-2 0-16 0,0 0 12 15,0 0-14-15,0 19 11 0,0-19-12 0,-25 13 9 16,25-13 3-16,-18 26 7 0,-3-12-7 15,21 1-2-15,-28-1 5 0,14 3-21 16,1 1 16-16,-13 17-6 0,13-17 13 16,2 0-11-16,0-3 6 0,3 2 0 15,-3 2 1-15,8-11-5 0,-2-3 4 16,3-1-2-16,0-4-2 0,2 0 3 16,0 0-5-16,0-24 8 0,0 24-8 15,0-23 3-15,0 23-3 0,15-50-3 16,-15 50-16-16,0-16-173 15,0 16-53-15,0 0-236 0,0 0-195 16,-18 0-349-16,18 0-1660 0,0 0 1529 0,0 20 402 16</inkml:trace>
  <inkml:trace contextRef="#ctx0" brushRef="#br0" timeOffset="203834.2046">5907 9096 488 0,'0'3'23'0,"0"0"23"0,-10 0 73 16,6-3-27-16,4 0 20 0,-5 0 63 15,5 0 37-15,0 0 7 0,0 0 204 16,0 0-235-16,0 0-4 0,0 0 6 0,0 0 18 16,0 0 267-16,0 0-208 0,0 0 21 15,0 0-10-15,0 0-26 16,0 0-21-16,-16 0 110 0,16 0-208 0,0 0-19 16,0 0-16-16,0 0 12 0,0 0 8 15,0 0 64-15,0 0-101 0,0 0-17 16,0 0-5-16,0 0 28 0,0 0 60 15,0-13-58-15,0 13-22 0,0 0 5 16,18-11 2-16,-18 11-13 0,15-21 64 16,-15 14-85-16,11-4-5 0,-11 0-6 15,10-2-7-15,8-17 8 0,-11 15-23 16,-1 0 2-16,4-2-9 0,1 3 9 0,-3 2 4 16,7-14 12-16,-11 13-3 0,1-2-4 15,1 4 7-15,-3 1-6 0,1-16 11 16,0 12-22-16,2 4-6 0,-1-2 5 15,1 1-7-15,0 0 5 0,9-13 6 16,-8 12-4-16,3-1-6 0,-3-1 0 16,3-1-2-16,4-16-4 0,-4 16-1 15,-2 0 20-15,-2 1 2 0,1-1 31 16,4 2 21-16,0-8 63 0,-5 10-71 16,-2 3-18-16,2-1-4 0,0-2 1 15,4-5-18-15,-5 4-21 0,2 3-3 0,-1-1 8 16,2-2-7-16,0 0 4 0,7-10 4 15,-10 10-5-15,2 2 7 16,-1-2-11-16,1 2-8 0,6-7 3 0,-8 8 14 16,2 1 9-16,1 0-14 0,-3 1 7 15,2-2-6-15,6-8 4 0,-7 7-10 16,1-1 2-16,-1-1 1 0,2-1-2 16,8-12 8-16,-7 12-5 0,1-2 2 15,-3 1-2-15,1-1 2 0,-1 0-7 16,8-13-4-16,-6 13 2 0,-3 1 5 15,0 0 11-15,2 0-7 0,4-8-1 16,-8 13-5-16,2-3 6 0,-1 2-10 0,1-4 11 16,0 2-5-16,9-10 9 0,-6 8 1 15,-1-1-5-15,2-2 10 0,1 0-9 16,10-17-28-16,-10 15 11 0,0-3 8 16,0 3 16-16,-2 4-8 0,4-14 0 15,-1 17-11-15,-5-2 15 0,-1 2-7 16,0 1-9-16,-1-1 16 0,10-14-7 15,-6 15 4-15,-5-1-7 0,7-1 1 16,-4 1 0-16,12-13-4 0,-9 14 6 16,-2-2-2-16,-1 1-4 0,3 0 4 15,-4-1 7-15,13-10-3 0,-11 10-2 16,-1 1-6-16,2 1 9 0,2 0-1 0,-4 0-2 16,8-10 4-16,-10 12-2 15,2-3-2-15,0 3-4 0,-5-1 5 0,10-9-9 16,-7 11 9-16,-3-1-7 0,2 1 14 15,0-1-6-15,8-12 0 0,-6 9-11 16,3-4 9-16,-2 1-7 0,4 0 7 16,0-1-1-16,5-18-1 0,-6 22-8 15,-3 0 15-15,-1 5-1 0,-2 0-2 16,1-2 5-16,-5 6-6 0,0 3-3 0,0 0-1 16,0 0 7-16,0 0-6 15,0 0 21-15,0 0-17 0,0 0-6 0,0 0 1 16,0 0 3-16,0 17 3 0,0-17-5 15,0 19-9-15,-19-19 6 0,19 15 13 16,0-15-3-16,-14 28 20 0,1-17-17 16,13 3-14-16,-16-2 12 0,6-1-6 15,-13 15 9-15,11-15-9 0,0 3 1 16,-2-3-5-16,2 2 0 0,-4-2 0 16,-8 9 9-16,12-9-2 0,1-2 1 15,-1 1-4-15,-2-2-3 0,-5 8-6 0,8-6 12 16,-4 1 4-16,1-2-2 15,-1 3-2-15,1 1-8 0,-18 11-5 0,13-11 10 16,6 0 2-16,-1-1 1 0,3-3-14 16,-7 10 16-16,13-14 6 0,3-2 40 15,-3 0-11-15,3-1 4 0,2-2 11 16,-3 0 26-16,3 0-32 0,0 0-11 16,0 0 0-16,0 0-3 0,0-19 20 15,0 19-46-15,18-15-6 0,-18 15 0 16,17-19-14-16,-17 9 6 0,44-19 8 15,-28 13-4-15,7-4 3 0,-3-4-11 16,4-1 2-16,23-33-1 0,-24 28 9 16,2-1-1-16,2 1 1 0,-5 3 5 0,-1 5 2 15,16-16 5-15,-22 25-7 0,0 1-3 16,-6 5-9-16,-1-1 15 0,5-3-18 16,-10 6 4-16,-1 5-13 0,0-1 15 15,-2 1 5-15,1-1-1 0,-1 1-3 16,0 0 3-16,0 0 6 0,0 0-2 15,0 17 4-15,0 3-8 0,0-6-3 16,0 2 1-16,0 1 3 0,0 1 2 16,0 4 0-16,0 21-5 0,0-19 10 15,0 3-9-15,-20-1 6 0,20 3-3 16,-19 27-9-16,19-30 13 0,-14 0-12 0,14 0 16 16,-12-3-1-16,12 1-11 0,-16 15 30 15,6-20-21-15,3-2 17 0,2-5-10 16,-2-2 2-16,-2 2 10 0,9-9-6 15,0 1-3-15,0-2 19 0,0-2-2 16,0 0-12-16,0 0-4 0,0 0-19 16,0 0 0-16,0 0 0 0,0 0 0 15,0 0 0-15,0 0 0 0,0-17 0 16,0 17 0-16,0 0 0 0,0-14 0 16,-15 4 0-16,15 10 0 0,0-9 0 0,0 2 0 15,0-3 0-15,0-19 0 16,17 19 0-16,-17-17 0 0,18 13 0 15,-18-1 0-15,0-2 0 0,13-1 0 16,0-28 0-16,-13 21 0 0,13 0 0 16,-8-3 0-16,3 2 0 0,0-2 0 15,12-22 0-15,-13 25 0 0,-1 1 0 16,-2 2 0-16,0 4 0 0,1-14 0 16,-3 20 0-16,-2 5 0 0,2 0 0 15,-1 1 0-15,1 4 0 0,3 0 0 16,-4 1 0-16,-1 1 0 0,0-1 0 0,0-2 0 15,0 3 0-15,0 0 0 16,0 0 0-16,0 0 0 0,0 0 0 16,0 0 0-16,0 0 0 0,-26 20 0 0,26-20 0 15,-21 21 0-15,21-4 0 0,-22 20 0 16,1-19 0-16,8 3 0 0,0 1 0 16,1-2 0-16,-2-1 0 0,-16 14 0 15,17-17 0-15,-4 2 0 0,4-4 0 16,-3 1 0-16,-13 15 0 0,17-17 0 15,-4 2 0-15,-2-4 0 0,5 0 0 16,-2-2 0-16,-3 5 0 0,10-9 0 16,4-1 0-16,-2 0 0 0,4-3 0 15,-2 3 0-15,4-3 0 0,0-1 0 16,0 0 0-16,0 0 0 0,0 0 0 0,0 0 0 16,0 0 0-16,0 0 0 0,0 0 0 15,0 0 0-15,21-17 0 0,-6 3 0 16,-1 14 0-16,35-55 0 15,-35 36 0-15,4-1 0 0,1 1 0 16,0-4 0-16,16-20 0 0,-18 22 0 16,-1 1 0-16,0 3 0 0,-6 0 0 15,13-12 0-15,-15 20 0 0,-3 1 0 16,-1-1 0-16,0 3 0 0,4 1 0 0,-5-4 0 16,-3 8 0-16,2 1 0 0,0-1 0 15,0 1 0-15,3-1 0 0,0 1 0 16,-5 0 0-16,2 0 0 0,-1 0 0 15,1 0 0-15,1 0 0 0,0 0 0 16,-1 0 0-16,1 0 0 0,0 0 0 16,0 17 0-16,-1-1 0 0,-2-16 0 15,0 25 0-15,0-10 0 0,0 4 0 16,-19 27 0-16,19-20 0 0,-15 2 0 16,15 0 0-16,-15 0 0 0,1 29 0 15,14-30 0-15,-14-1 0 0,14 1 0 16,-13-3 0-16,7-2 0 0,1 12 0 0,1-22 0 15,2-2 0-15,-1-6 0 16,2 0 0-16,1-3 0 0,0-1 0 0,0 0 0 16,0 0 0-16,0 0 0 0,0-16 0 15,0 16 0-15,0 0 0 0,0-15 0 16,0 15 0-16,0 0 0 0,0 0 0 16,0 0 0-16,0 0 0 0,0 0 0 15,0 0 0-15,0 0 0 0,0 0 0 16,0 0 0-16,0 0 0 0,0 0 0 15,0 0-41-15,0 0-287 0,0 0 29 16,0 0-114-16,0 0-103 0,0 0-98 0,0 0-853 16,0 0 678-16,0 0-30 15,0 0-73-15,0 0 59 0,0 0 224 0</inkml:trace>
  <inkml:trace contextRef="#ctx0" brushRef="#br0" timeOffset="207434.2218">8027 7502 573 0,'0'-2'55'0,"0"2"264"0,0 0-50 16,0 0 5-16,0 0-21 0,0 0 10 16,-17 0-34-16,17 0 171 0,0 19-226 15,-15-19-6-15,15 0-13 0,0 17 38 16,-8-17 200-16,8 11-134 0,0-11 3 16,0 0 22-16,-5 0-2 0,5 6-69 0,-5-6 149 15,5 0-187-15,-2 0 5 16,1 0-28-16,-1 0 10 0,-4 0 98 15,4 0-144-15,2 0-26 0,0 0-24 0,0 0-11 16,0 0-9-16,0 0-22 0,0-20-12 16,21 20-5-16,-21 0 4 0,23-22 2 15,14 1-5-15,-15 6 0 0,4 0-11 16,5-3-2-16,4 0 2 0,0-3 1 16,38-19 1-16,-31 20 9 0,-8 5-9 15,-1 1-2-15,-7 0 13 0,12-1-13 16,-29 12 3-16,-1-2-2 0,-5 5 4 15,-1-1 12-15,-2 1 2 0,0 0 1 0,0 0-16 16,0 0-1-16,0 17 12 16,-20-17-11-16,20 0 2 0,0 0-10 15,0 0 7-15,0 0-3 0,0 0 3 0,0 11-1 16,-22-2 2-16,22-9-1 0,0 9 4 16,-19-2-12-16,19 1 12 0,-15 8 31 15,1-6 14-15,14 1-3 0,-18 1 12 16,9 4 7-16,0-3-15 0,-11 21 38 15,11-15-48-15,2 0 1 0,0 1 4 16,0 0-15-16,-4 20 18 0,4-20-16 16,2-1 4-16,-3 3 2 0,0-4-3 0,-1 3-4 15,-9 12 29-15,10-18-25 16,-2 2-6-16,2-4-10 0,0-2-2 16,-2 6-1-16,9-13-6 0,-2 1-5 0,1-5 0 15,1 1 1-15,1 0 9 0,0-1 19 16,0 0-13-16,0 0 12 0,0 0 16 15,0 0 16-15,0-19 66 0,0 19-93 16,0 0-19-16,0-16-18 0,0 16-1 16,0 0 0-16,0-8 0 0,0 8 0 15,0-5 0-15,0 5 0 0,-13-4 0 16,13-2 0-16,0 0 0 0,-12 1 0 16,12-3 0-16,0-2 0 0,-10-1 0 0,-1-12 0 15,5 7 0-15,2 0 0 16,0 0 0-16,-2 0 0 0,-4-16 0 0,3 17 0 15,2 1 0-15,1 0 0 0,-1 5 0 16,1 1 0-16,-4-7 0 0,4 10 0 16,0 1 0-16,3 2 0 0,1 0 0 15,-4-2 0-15,4 4 0 0,0 0 0 16,0 0 0-16,0 0 0 0,0 0 0 16,0 22 0-16,0-8 0 0,0-14 0 15,0 18 0-15,19-7 0 0,-19 11 0 16,13-10 0-16,-13 0 0 0,14 1 0 0,-14 3 0 15,14-3 0-15,2 8 0 16,-7-13 0-16,-4 2 0 0,2-2 0 0,1-2 0 16,1-1 0-16,-5-1 0 15,-4-1 0-15,2-1 0 0,0-2 0 0,1 0 0 16,-3 0 0-16,0 0 0 0,0-20 0 16,0 20 0-16,0-18 0 0,-35-15-62 15,35 17-4-15,-32-16-100 16,23 16 113-16,-3 0 15 0,1 0 3 15,0 3 5-15,-9-16-38 0,13 18 43 16,-3-3 21-16,3 3 3 0,0 3 12 0,4 1 14 16,-4-1-13-16,3 5-15 0,2 2-5 15,2 1 7-15,0 0-5 16,0 0-1-16,0 0 6 0,0 0 1 0,18 0-1 16,-18 0 3-16,17 0-1 0,4 0 5 15,-5 0-10-15,-3-13 4 0,5 13 0 16,2 0 6-16,27-8-8 0,-20 8 8 15,0-7-8-15,3 7 4 0,1-5 0 16,-4 5 3-16,23 0-5 0,-28 0 4 16,-2 0-15-16,-8 0 9 0,-4 0 7 15,4 0-16-15,-12 13 27 0,1-13-21 16,-1 0 5-16,0 0 4 0,0 0-11 0,0 0 11 16,0 0-2-16,0-13 0 0,0 13-5 15,0 0 2-15,0-13 0 16,0 13 3-16,0-10 2 0,0 10-2 0,0 0 2 15,0 0 2-15,0 0-16 0,0 0 5 16,0 0 0-16,0 0 8 0,0 0 2 16,-22 19-8-16,22-6-1 0,-16-13-5 15,16 16 9-15,-18-3 1 0,18 1 7 16,-35 18 5-16,22-14-7 0,1 2-7 16,-3 1 11-16,2 2 6 0,-13 23 88 15,14-23-32-15,0-2-5 0,-2 2-23 0,2-2-10 16,1-1-22-16,-7 14 12 0,7-20-20 15,2-3 6-15,3-2-7 0,2-1-3 16,-3 1 1-16,7-9 1 0,-2 0 10 16,2 0 6-16,0 2 5 15,0-2-4-15,0 0-2 0,0 0-17 0,0 0 0 16,0 0 0-16,0-15 0 0,0 15 0 16,0 0 0-16,13 0 0 0,-13 0 0 15,0 0 0-15,0 0 0 0,0 0 0 0,0 0 0 16,0 0 0-16,0 0 0 15,0-9 0-15,0 9 0 0,0-7 0 16,0 7 0-16,0-8 0 0,13 2 0 16,-13 0 0-16,13-4 0 0,-13 3 0 15,13-2 0-15,-6 1 0 0,2-1 0 0,8-13 0 16,-6 9 0-16,0-3 0 0,1-2 0 16,3-1 0-16,-3-5-22 0,21-24-107 15,-14 21 35-15,1-1 7 0,-2 1 26 16,-2 2 17-16,14-18 8 0,-21 24 26 15,0 5 4-15,-2-1 3 0,-6 4-2 16,4 2 4-16,0-3 3 0,-5 7-2 16,0 2 0-16,0 0-5 0,0 1 3 15,0 1 3-15,0 1 4 0,0-5-8 16,0 3 4-16,0 0-2 0,0-5-1 16,0 6 2-16,0 1 3 0,0 0-8 15,0 0 12-15,0 0-6 0,0 0-8 16,-22 0 13-16,22 13-7 0,-25-13 10 15,14 0-7-15,2 16-7 0,-1-16 5 16,-13 11-15-16,11-11 16 0,-2 12-4 16,3-4 1-16,-5 1 9 0,-2 1-11 15,-18 8 20-15,17-9-22 0,2 1 15 0,-1-5-12 16,2 3 5-16,-12 4 13 0,14-6 6 16,1-3-15-16,1 2 2 15,3 1-4-15,-2 0-8 0,-6-1 1 0,10-1 9 16,0-2-6-16,2-1 5 0,-1-1-12 15,1 3 2-15,5-3 8 0,-2 0 3 16,2 0-6-16,0 0-1 0,0 0 8 16,0 0-17-16,0 0 13 0,0 0-9 15,0 0 14-15,0 0-5 0,0 0-3 16,0 0-1-16,0 0 1 0,0 0 8 16,0 0 8-16,0 0 11 0,0 0 46 15,0 0-45-15,0 0-7 0,0 0-16 16,0 0 13-16,0 0 5 0,0 0-13 15,0 0-10-15,0 0 0 0,0 0 8 0,0 0-3 16,13 0 5-16,-13-8-15 0,20 8 10 16,-4-10-6-16,1 1 6 0,27-13-3 15,-18 9-7-15,1-3 0 0,5-1 6 16,2-3 15-16,0-1-20 0,32-16-5 16,-40 20-16-16,-2 0 29 0,-5 5-9 15,-2 3 2-15,2 0 3 0,-15 6 6 16,-2 3-4-16,2-3-16 15,-4 3 8-15,0 0 7 0,0 0 12 16,0 0-18-16,0 0 6 0,0 15-10 16,-17-15 8-16,17 0-3 0,0 0 0 0,0 17 4 15,0-5 11-15,-13-12-14 0,13 17 7 16,0-8-4-16,-8 0-1 0,-3 11 2 16,5-6 6-16,1-3-4 0,1 2-10 15,-5 3 16-15,-14 13-13 0,9-12 11 16,0 2-16-16,-2-1 14 0,1-1-9 15,-19 20 11-15,21-21-9 0,0 0-3 16,0-2 16-16,1-1-20 0,4-1 11 16,-6 5-11-16,12-14 22 0,-3 1-6 15,3-3-3-15,2-1 12 0,0 0-29 0,0 0 8 16,0 0 2-16,0 0 4 16,16-18 18-16,-16 18-3 0,0 0 40 0,0 0-22 15,0 0 3-15,0 0-16 0,0 0-9 16,0 0-12-16,0 0 0 0,0 0 0 15,0 0 0-15,0 0 0 0,0 0 0 16,0 0 0-16,0 0 0 0,0 0 0 16,0 0 0-16,0 0 0 0,0 0 0 15,0 0 0-15,0 0 0 0,0 0 0 16,0 0 0-16,0 0 0 0,0 0 0 16,0 0 0-16,0 0 0 0,0 0 0 0,0 0 0 15,0 0 0-15,0 0 0 0,0 0 0 16,0 0 0-16,0-16 0 0,0 16 0 15,0 0 0-15,0 0 0 0,0 0 0 16,0 0 0-16,0 0 0 16,20 0 0-16,-20 0 0 0,0 0 0 0,0 0 0 15,0 0 0-15,0 0 0 0,0 0 0 16,0 0 0-16,0 0 0 0,0 0 0 16,0 0 0-16,0 0 0 0,0 0 0 15,0 0 0-15,0 0 0 0,0 0 0 16,0 0 0-16,0 0 0 0,0 0 0 0,0 0 0 15,0 0 0-15,0 0 0 16,0 0 0-16,0 0 0 0,0 0 0 16,0 0 0-16,0 0 0 0,0 0 0 0,0 0 0 15,0 0 0-15,0 0 0 16,0 0 0-16,0 0 0 0,0 0 0 0,0 0 0 16,0 0 0-16,0 0 0 0,0 0 0 15,0-15 0-15,0 15 0 0,0 0 0 16,0 0 0-16,0 0 0 0,0 0 0 15,0 0 0-15,0 0 0 0,0 0 0 16,0 0 0-16,0 0 0 0,0 0 0 0,0 0 0 16,0 0 0-16,0 0 0 15,0 0 0-15,0 0 0 0,0 0 0 16,0 0 0-16,0 0 0 0,0 0 0 0,0 0 0 16,0-14 0-16,0 14 0 0,0 0 0 15,0 0 0-15,0 0 0 16,0 0-77-16,0 0-191 0,0-8-259 15,0-1-1212-15,0 3 602 0,0 0-224 16,22-5 102-16,-22 3 237 0</inkml:trace>
  <inkml:trace contextRef="#ctx0" brushRef="#br0" timeOffset="208766.0429">6679 8031 1210 0,'-1'0'115'0,"0"0"65"15,0 0 62-15,1 0 16 0,0 0 123 16,0 0-234-16,0 0-32 0,0 0 4 16,0 0 12-16,0 0-3 0,0 0 169 15,0 0-129-15,0 0 25 0,0 0-6 16,0 0 12-16,16 0-23 0,-16 0 150 16,16 0-198-16,-16 0 3 0,11 0-29 15,0 0 4-15,5 0 84 0,-9 0-107 16,3 25-41-16,0-25 32 0,1 30 6 15,0-14 4-15,11 20 91 0,-14-18-127 0,2-1-24 16,-1-3-23-16,0 0 7 0,3 11-37 16,-10-18 45-16,1 0-16 0,2-1 8 15,-2 1 37-15,-3-3-55 0,1-1 21 16,-1-2-13-16,0 0-1 0,0-1-4 16,0 0 1-16,-21 0 18 0,21 0-11 15,-17-22 11-15,17 22-3 0,0 0-11 16,-16-17 15-16,16 17-16 0,0 0 2 15,0-12 10-15,0 12 14 0,0 0-13 0,0 0 27 16,0 0-42-16,0-6 25 16,0 6-10-16,0-3-20 0,0 0 27 15,0-5-34-15,0 2 25 0,15-1-3 0,-15-1 12 16,0-1-5-16,0-13-19 16,0 11 6-16,0-1-10 0,0-1 7 0,0 0-10 15,0 1-3-15,0-10 31 0,0 12-11 16,0 1 11-16,0 0-25 0,-18 1 1 15,0-5 22-15,18 9-4 0,-13-1 0 16,13 1-30-16,-13 3 8 0,13-1 21 16,-21-1-3-16,13 0-5 0,-1-1-14 15,3-3 27-15,-3 0-7 0,-8-6 6 16,10 9-5-16,1-1-11 0,-1 3 5 16,2-1-12-16,-1 3-14 0,-1 0 34 0,1 0-18 15,0-3 23-15,0 3-11 0,1 0 10 16,-2 0 7-16,5 0-37 0,-1 0 32 15,0 0 24-15,1 0 12 0,0 0 44 16,-3 15 24-16,2-15-63 0,0 0-13 16,2 0-1-16,1 0 28 0,-2 0-4 15,2 0-44-15,-1 0-15 0,1 0 9 16,0 0-17-16,0 0-2 0,0 0-5 16,0 0-5-16,0 0-30 0,0 0-124 15,0 0-163-15,0 0-1002 0,0 0 267 16,0 0-251-16,0 0 214 0</inkml:trace>
  <inkml:trace contextRef="#ctx0" brushRef="#br0" timeOffset="214866.234">8612 7229 785 0,'0'7'108'16,"0"-2"248"-16,0-3-104 0,0-2-60 15,0 0-19-15,0 0 22 0,0 0-17 0,0 0 116 16,0 0-197-16,0 0-24 0,0 0-1 16,0 0 12-16,0 0 119 0,0 0-89 15,0 0 8-15,0 0 30 0,0 0 53 16,0 0 9-16,0 0 173 0,0 0-258 15,0 0-12-15,0 0 19 0,0 0-16 16,0 0 14-16,0 0 15 0,0 0-100 16,0 0-11-16,0 0-19 0,0 0 9 15,0 0-9-15,0 0 9 0,0-16-17 16,0 16 5-16,0 0 28 0,0 0 59 16,0 0-55-16,0 0 3 0,0 0 11 15,0 0-3-15,0 0 43 0,0 0 49 16,0 0-91-16,0 0-25 0,0 0-6 15,0 0 7-15,0 0 30 0,0-20-43 0,0 20-5 16,0 0-7-16,0-12 23 16,0 12 10-16,14-10 72 0,-14 10-38 0,0-7-26 15,0 7-6-15,0 0-6 0,0 0-5 16,0 0-41-16,0 0 9 0,0 0-7 16,0 0 1-16,0 0 18 0,19-17-9 15,-19 17 4-15,20-16 0 0,-20 16 6 16,18-13-23-16,-18 3 5 0,31-4-9 15,-19 6 15-15,-2 4-5 0,-2-2 9 0,0 0-15 16,9 3-1-16,-11 0 6 16,-3-1-2-16,2 0 11 0,4 1 6 15,3-4-6-15,-5 4-8 0,-1-5-8 0,2 1 6 16,3-2 9-16,-3 1-8 16,11-8 5-16,-9 6-1 0,1 2-4 0,-4-1 18 15,0 3-10-15,7-6 5 0,-9 7-12 16,-1 2-9-16,0 0 18 0,1-1-11 15,0-1 6-15,7-3 7 0,-5 5-12 16,0-6 3-16,4-1-1 0,0-1 1 16,15-13 11-16,-13 12-10 0,2 1-8 15,0-2 7-15,1 2-9 0,-4 0 8 0,15-7 1 16,-15 10 4-16,1 1-1 16,-4-2-1-16,1 4 10 0,12-8 29 0,-13 6-24 15,1 1-8-15,2 0-13 0,4-3 4 16,-2 0 1-16,19-9 22 0,-16 6-25 15,-2 2 3-15,1-3 3 0,1 0 0 16,13-12 5-16,-15 13-12 0,0 0 2 16,-3-2 16-16,2 6 5 0,3-4 13 15,1-4 65-15,-9 9-54 0,-2 0-3 16,2 3-16-16,2-3-6 0,2-7 11 16,-3 7-25-16,0-2-2 0,2 1-1 15,0-2 11-15,0-4-16 0,14-6 3 16,-13 9 0-16,0-2 7 0,0 5 6 0,-1-3-1 15,13-6 9-15,-15 7-20 0,2 1 3 16,0 2 5-16,2-1-1 16,-3 0 0-16,14-1-1 0,-14-1-12 0,3 3-1 15,-2-1 3-15,0-2-3 0,6-4 12 16,-6 4-5-16,0 3-4 0,-1 2-7 16,0-2 5-16,0 3-1 0,10-11 12 15,-10 8-5-15,-1-1 4 0,-1-1-10 16,1 5 7-16,12-12-9 0,-10 14-3 0,0-5 9 15,-3 2-7-15,2 2 14 16,-1-4 17-16,5-6-6 0,-10 7-17 16,1-2-12-16,-1 2 11 0,2 0-5 0,5-6 7 15,-5 8 1-15,0 1 2 16,0-1 2-16,-1 1-15 0,-1 1 4 0,-3-1 14 16,-2 3-3-16,0 0 5 0,0 0-3 15,0 0 9-15,-19 0 8 0,19 0-16 16,0 0-3-16,0 0 6 0,0 0-10 15,0 0 7-15,0 0-28 0,0 0 14 16,0 0-10-16,0 0 27 0,0 0-15 16,0 0 10-16,0 0-15 0,0 0 0 15,0 0-18-15,0 0-55 0,0 0-86 16,0 0-599-16,0 0 229 0,0 0-211 0,0 0-153 16,-22 0-243-16,0 0-1018 0</inkml:trace>
  <inkml:trace contextRef="#ctx0" brushRef="#br0" timeOffset="216721.6953">8829 6982 844 0,'-5'11'210'15,"3"-9"-3"-15,0-1 53 0,1-1-33 16,-1 0 0-16,1 0-48 0,-2 0 154 15,0 0-163-15,3 0 11 0,0 0 15 16,0 0 32-16,0 0 23 0,0 0 273 16,0 0-291-16,0 0-21 0,22 0-40 15,-22 0 0-15,15 0 90 0,3 0-151 0,-18 0-30 16,21-18-9-16,-7 18-8 16,-1-13 1-16,18-6 13 0,-15 9-58 15,3-4-20-15,1 1 16 0,-2-1-13 0,23-12 25 16,-22 13-40-16,0-2 23 0,-1 1 25 15,4 1-15-15,20-13 47 16,0-1-54-16,-22 14-12 0,25-14 6 16,-22 14-16-16,-5-3 6 0,6 0 1 15,-2 0-13-15,24-16 23 0,-22 16 10 16,0 2-11-16,-2-2 11 0,-1 2-15 16,-3 2-24-16,18-12-20 0,-20 10 32 15,-3 4 9-15,1-2 7 0,2 2-17 0,14-8-10 16,-18 9 17-16,3-3 24 0,1-2 21 15,0 2-46-15,15-10-4 16,-16 7-13-16,0 2 8 0,0 4 12 0,1-3 1 16,-2 4-20-16,12-10 15 0,-14 8 12 15,-1 3 4-15,1-1-18 0,0 0 11 16,7-5 18-16,-8 10 2 0,-1-6 0 16,1 3-20-16,2-1-14 0,-1 0 13 15,14-14-18-15,-11 9 44 0,-1-1-38 16,2 4 45-16,0-4 1 0,1 2-57 15,12-8 24-15,-16 12-25 0,1-1 33 0,-3 0 8 16,-4 3-19-16,5-4 14 0,-9 2-13 16,3 4 2-16,-4-2 15 0,5 1 3 15,-2-2 3-15,2 2-22 0,-3 1-13 16,-2 0 7-16,2 1-7 16,1-2 10-16,-5 2 13 0,0 2-26 15,0-1 36-15,0 1-20 0,0 0 16 16,0 0-6-16,0 0-12 0,0 0-10 15,0 0 16-15,0 0 8 0,0 0-17 0,0 0 40 16,0 0-43-16,0 0-3 0,0 0-10 16,0 0 26-16,0 0 5 15,0 0 12-15,0 0-29 0,0 0 11 0,0 0-15 16,0 0 33-16,0 0-9 16,0 0-31-16,0 0 29 0,0 0-18 0,-23 0 19 15,23 0-35-15,0 0 9 0,-21 0-2 16,21 0 29-16,-21 0 0 0,21 0-6 15,-23 0-9-15,9 0-37 0,-12 0 34 16,14 0-15-16,-1 0 50 0,0 0-40 16,0 0-14-16,-10 0 49 0,16 0-37 15,-4 0 22-15,3 0-28 0,0 0-14 16,2 0 21-16,-6 0 30 0,6 15-9 0,-1-15 8 16,0 0-52-16,1 0 33 0,-10 0-9 15,11 0 24-15,-2 0-27 0,3 5 30 16,-1-5-27-16,0 0 12 0,-1 0-33 15,2 0 37-15,3 0-17 0,-3 0 3 16,2 0 33-16,0 0-32 0,1 0 34 16,-1 0-21-16,2 0 22 0,0 0 15 15,-2 0-15-15,1 0 63 0,1 0-70 16,-1 0 4-16,1 0-13 0,0 0 1 16,-1 0 16-16,1 0-18 0,0 0 26 15,0 0 25-15,0 0-5 0,0 0 23 16,0 0 6-16,0 0-59 0,0 0-24 15,0 0 8-15,19 0-12 0,-1 0 11 0,-4-17 1 16,4 17-2-16,5 0-1 0,4-13-12 16,7 13-5-16,36-24 14 0,-35 24-7 15,1-12 5-15,1 4-11 0,-4 2 4 16,22-3-12-16,-28 6 19 0,-7 0-15 16,-4-2 13-16,-1 3 0 0,-4 0-7 15,4-2 22-15,-12 4-25 0,-2-1 6 16,0 1-23-16,-1 0 20 0,0 0 16 15,0 0 7-15,-24 0-21 0,24 0-2 0,-16 20 11 16,16-20-14-16,-17 13 17 0,4 4-21 16,13-17 16-16,-15 21-6 15,15-8 2-15,-11 12 16 0,0-8-8 0,6-1-6 16,-1 1-3-16,-1 0 17 0,-5 20 15 16,7-22-18-16,-2 5 4 0,1-3 10 15,-3 0 6-15,2-2 10 0,-3 12 9 16,6-13-41-16,-1-5-10 0,1 0 4 15,-1-2-4-15,5 0 1 0,0-5 21 16,-2-2-4-16,-1 3 14 0,1-3-7 16,2 0-25-16,-9 0-19 0,1-24 17 0,-2 24-4 15,1-22 7-15,0 3 3 16,-13-15-22-16,10 14 12 0,1-1-6 16,2 1 4-16,2-1 4 0,-1 2 0 0,-6-18 4 15,9 20-6-15,0 4-2 0,-1 2 16 16,2 3 1-16,-2-2 22 0,4 10-23 15,1 0-5-15,0 0 1 0,1 0-12 16,0 17 8-16,0 2-83 0,0-19-120 16,0 23-253-16,0-10-244 0,14-13-396 15,-14 33-1714-15,0-24 1630 0,0 2 441 16</inkml:trace>
  <inkml:trace contextRef="#ctx0" brushRef="#br0" timeOffset="221200.3152">8705 7123 1157 0,'0'0'87'0,"0"0"58"0,-15 0 61 15,15 0 23-15,-10 0-39 0,3 0 73 16,7 0-187-16,-8 0-24 0,8 0-28 16,-3 0-7-16,1 0-17 0,2 0 4 15,0 17 1-15,0-17 17 0,0 0 17 16,0 0 21-16,0 15 86 0,0-1-83 16,0-5-14-16,0 0-26 0,15-1 0 15,-15 7 3-15,13-9-6 16,2-6-19-16,-15 0 1 0,11 0 0 15,-4-21-4-15,-2 21 1 0,1-20-5 16,2-6 0-16,-6 11-6 0,-1 1 5 0,-1 2-5 16,0 0 1-16,0 2 8 15,-22-7-4-15,22 17 5 0,-21 0 0 16,21 0-2-16,-25 0 3 0,-4 27 5 0,14-27-2 16,1 22 0-16,-1-22 2 0,1 26-6 15,1-26 2-15,-5 21-2 0,11-8 6 16,1-13 2-16,3 11 4 0,1-11-6 15,2 0 3-15,0 0-1 0,0 0-14 16,28 0-9-16,-28 0-72 0,25-19-98 16,2 19-698-16,-13 0 294 0,-14 0 50 15,20 0 189-15</inkml:trace>
  <inkml:trace contextRef="#ctx0" brushRef="#br0" timeOffset="221701.4505">8833 5584 854 0,'0'0'64'0,"0"0"214"16,0 0-108-16,-11 0-43 0,11-10-34 16,0 10 27-16,-7 0-1 0,1 21 126 15,1-21-138-15,0 22-3 0,1-22-2 16,1 29 0-16,-4 3 90 0,6-17-116 15,-2-1-16-15,1 0-28 0,0 0-15 16,1-1-12-16,-2 6-34 0,-1-9-77 16,0-1-122-16,-1 2-204 0,0 1-148 15,-6 10-517-15</inkml:trace>
  <inkml:trace contextRef="#ctx0" brushRef="#br0" timeOffset="221889.3066">8729 6188 1663 0,'0'19'61'0,"0"-1"38"16,-20 0 19-16,20 16 90 0,-15-19-167 15,15-1-21-15,-10 1-17 0,10 0 0 16,-9 2-15-16,3 16-123 0,6-19-37 16,0 6-71-16,0-2-67 0,0 1-19 0,0 0 39 15,0 16-121-15,17-17 274 0,-17 2 43 16</inkml:trace>
  <inkml:trace contextRef="#ctx0" brushRef="#br0" timeOffset="222238.3386">8658 6827 637 0,'0'18'56'0,"0"15"185"16,-7-18-52-16,7 1-21 0,0-1-17 16,0-1-1-16,0 13 63 0,0-10-132 15,0 0-11-15,0 2-10 0,0 3 20 16,0-1-30-16,0 21 15 0,0-20-65 15,0-1 8-15,18 1-5 0,-18 0-16 0,0-2-64 16,15 20-246-16,-5-18 67 0,-10-2-10 16,11 2 17-16,-11-2 36 0,11 20 23 15,-6-20 172-15,-2 1 36 0,-1 3 16 16,2-2 15-16,0 2 53 0,3 18 179 16,-4-20-84-16,-2-1-8 0,2 0 15 15,0 1-23-15,-2 18 127 0,-1-19-175 16,0 1-5-16,1-3-3 0,1 3-12 15,-2-1-30-15,5 20-3 0,-4-20-68 0,3 1-2 16,0-1-3-16,0-2 15 16,1 3 9-16,9 22 25 0,-9-21-50 0,2 0-39 15,0-2-66-15,1 2-72 16,7 27-506-16,-9-27 154 0,1 2-56 0,1 0 118 16</inkml:trace>
  <inkml:trace contextRef="#ctx0" brushRef="#br0" timeOffset="222421.9047">8869 8876 2429 0,'0'25'48'0,"0"1"10"16,0 1 16-16,0 0 1 0,0-1-39 16,22 31-2-16,-5-27-29 0,-4 4-8 15,0-2-5-15,-1 3-57 0,16 30-422 16,-16-33-32-16,-2 2-63 0,2 0 76 15,-5 0 123-15</inkml:trace>
  <inkml:trace contextRef="#ctx0" brushRef="#br0" timeOffset="223398.7699">8748 7106 1239 0,'0'0'56'0,"0"0"46"16,19 9 39-16,-19-9 47 0,13 0 155 16,-1 5-58-1,0 3-132-15,-3-7-121 0,2 2-24 0,-2-1-3 16,5 0-9-16,1-1-3 0,17 2-152 16,-15-2-26-16,1-1-120 0,3 1-86 15,-2 3-32-15,2-4-4 0,18 3-90 16</inkml:trace>
  <inkml:trace contextRef="#ctx0" brushRef="#br0" timeOffset="223537.9763">9388 7155 1779 0,'32'13'-8'0,"-18"-13"3"16,-3 0 1-16,-1 0 15 0,3 10-12 0,8-10 5 15,-10 5-24-15,1-5 4 0,2 0-80 16,-2 0-114-16,4 0-85 0,18 0-365 15,-18 0 429-15,4 0 92 0</inkml:trace>
  <inkml:trace contextRef="#ctx0" brushRef="#br0" timeOffset="223703.712">10097 7189 2811 0,'12'21'3'0,"0"-21"1"16,5 18 2-16,-9-7-11 0,4-11 3 15,-2 10 2-15,3-10 3 0,3 5 3 16,17-5-53-16,-13 0-84 0,-2 0-152 16,4 0-164-16,4 0-99 0,32-21-437 15,-29 5 731-15</inkml:trace>
  <inkml:trace contextRef="#ctx0" brushRef="#br0" timeOffset="223805.3728">10780 7236 2052 0,'20'13'-135'0,"-15"-13"-148"0,0 0-117 16,0 0-88-16,-3 0 84 0</inkml:trace>
  <inkml:trace contextRef="#ctx0" brushRef="#br0" timeOffset="224514.4643">11322 7304 467 0,'6'2'-5'0,"1"0"10"0,3 1-6 16,1-3 15-16,17 4 1 0,-12 0-25 16,0-1 6-16,1-1 4 0,0 2-23 15,3 0 4-15,13 4-167 0,-17-3 82 16,2-1 17-16</inkml:trace>
  <inkml:trace contextRef="#ctx0" brushRef="#br0" timeOffset="224687.9073">12081 7328 1188 0,'13'21'48'15,"2"-21"41"-15,0 0 37 0,1 14 0 16,-1-14-22-16,14 11-10 0,-13-11-87 15,1 0-31-15,2 9-80 0,-1-9-113 16,4 0-107-16,30 0-382 0,-25 0 474 16</inkml:trace>
  <inkml:trace contextRef="#ctx0" brushRef="#br0" timeOffset="224833.5977">12789 7409 955 0,'16'0'49'0,"-3"0"52"0,3 5 67 15,-7-5 11-15,2 3-9 0,12 2 5 16,-9-3-150-16,-1-1-20 0,5 2-57 16,-3-2-113-16,26 1-496 0,-19-2 256 15,3 0 116-15</inkml:trace>
  <inkml:trace contextRef="#ctx0" brushRef="#br0" timeOffset="224978.4627">13571 7420 2541 0,'7'0'-6'0,"6"0"-1"0,-2 0 1 16,3 0 2-16,-1 0 7 0,10 0 5 15,-12 0-32-15,5 0-64 0,-1 0-136 16,0-18-212-16,22 18-636 0,-16-16 663 16</inkml:trace>
  <inkml:trace contextRef="#ctx0" brushRef="#br0" timeOffset="225155.0425">14257 7402 2827 0,'6'0'-8'0,"1"0"6"0,9 0 2 16,-5 0-3-16,0 0 1 0,1 0-9 16,3 0-8-16,-1 0-36 0,22 0-313 15,-16-19-25-15,0 19-114 0,3 0 21 16,1-13 13-16</inkml:trace>
  <inkml:trace contextRef="#ctx0" brushRef="#br0" timeOffset="225289.8005">14852 7386 2223 0,'16'0'35'0,"-1"0"0"0,15 12 36 16,-14-12-70-16,-1 0-1 0,1 0 3 15,-1 0-1-15,4 0-2 0,14 0-4 16,-14 0-32-16,0 0-97 0,3 0-145 15,1 0-133-15,3 0-51 0,26-20-317 16</inkml:trace>
  <inkml:trace contextRef="#ctx0" brushRef="#br0" timeOffset="225465.7349">15753 7366 2143 0,'19'0'5'0,"0"11"17"16,1-11 24-16,2 0 3 0,0 0 9 15,19 0 14-15,-24 0-58 0,4 0-9 16,-4 0-30-16,-2 0-82 0,15 0-409 16,-15 0 161-16,0 0 7 0,0 0 90 15,0 0-27-15,3 0 66 0</inkml:trace>
  <inkml:trace contextRef="#ctx0" brushRef="#br0" timeOffset="226182.3874">16385 7442 1591 0,'0'11'195'0,"0"-11"-1"0,0 12 58 16,0-12-26-16,27 8-7 0,-27-8-50 15,42 5 35-15,-24-2-156 0,0-3-32 16,3 0-27-16,0 4-42 0,0-3-96 0,24 1-439 15,-24 0 107-15,5-2-35 0,1 2-8 16,0-1 92-16</inkml:trace>
  <inkml:trace contextRef="#ctx0" brushRef="#br0" timeOffset="226323.0435">17283 7517 1377 0,'10'0'-14'15,"-2"0"16"-15,0 13-2 0,2-13-11 16,10 0-114-16,-8 0-23 0,1 0-60 16,4 0-39-16,2 0-1 0,3 0 52 15</inkml:trace>
  <inkml:trace contextRef="#ctx0" brushRef="#br0" timeOffset="226481.6064">17878 7554 1520 0,'4'0'-11'0,"4"0"-43"16,0 0-37-16,17 0-90 0,-11 0 94 15,1 0 22-15,1 0-12 0,0 0-35 16,3 0 13-16,21-14-232 0,-19 14 163 16,1 0 28-16</inkml:trace>
  <inkml:trace contextRef="#ctx0" brushRef="#br0" timeOffset="226649.9303">18493 7573 2140 0,'8'0'-10'0,"12"0"-19"0,-11 0 18 16,5 0 3-16,1 0-9 0,2 0-8 16,-2 0-26-16,21 0-116 0,-18 0 22 0,5 0-106 15,0-13-78-15,2 13-88 0,2 0 72 16</inkml:trace>
  <inkml:trace contextRef="#ctx0" brushRef="#br0" timeOffset="226797.6192">19124 7562 2351 0,'6'14'3'0,"9"-14"3"16,-7 0 13-16,1 0 9 0,1 7 16 15,1-7-12-15,10 0-2 0,-11 0-40 16,2 0-55-16,3 0-108 0,-1 0-148 15,4 0-149-15,20 0-473 0,-14 0 638 16</inkml:trace>
  <inkml:trace contextRef="#ctx0" brushRef="#br0" timeOffset="226950.6345">19675 7587 2582 0,'9'0'25'0,"2"0"12"0,-2 0 37 16,1 0 16-16,0 0 12 0,7 0 86 15,-7 0-129-15,-3 0-30 0,2 0-26 16,0 0-37-16,1 0-111 0,13 0-403 0,-11 0 88 16,3-10-61-16,4 10-13 15,0 0 60-15</inkml:trace>
  <inkml:trace contextRef="#ctx0" brushRef="#br0" timeOffset="227131.9619">20246 7608 2818 0,'9'0'5'0,"12"12"12"16,-11-12 3-16,3 0 14 0,-3 0 20 16,0 0 17-16,2 0 7 0,13 0 16 15,-13 0-73-15,1 0-31 0,0 0-85 16,1 0-80-16,1 0-113 0,17 0-494 16,-16 0 330-16,2 0 68 0,1 0 23 0,2 0 49 15</inkml:trace>
  <inkml:trace contextRef="#ctx0" brushRef="#br0" timeOffset="227249.3152">20759 7667 1407 0,'27'4'125'0,"-14"-4"-41"0,2 7 12 15,0-7-51-15,1 3-18 0,16-3-38 16,-18 0-38-16,3 0-53 0,0 0-88 16,0 0-75-16,3 0-27 0,14 0-313 15</inkml:trace>
  <inkml:trace contextRef="#ctx0" brushRef="#br0" timeOffset="227425.4374">21577 7732 2395 0,'13'4'14'0,"0"-3"-3"15,9-1 13-15,-10 0-18 0,-2 0 9 16,-2 0-10-16,2 0 8 0,7 0-150 15,-8 0-104-15,1-13-207 0,2 13-70 0,3 0-6 16,0 0 146-16</inkml:trace>
  <inkml:trace contextRef="#ctx0" brushRef="#br0" timeOffset="227511.0353">22053 7744 1211 0,'10'0'-22'15,"-2"9"-113"-15,0-9-83 16,0 0-84-16</inkml:trace>
  <inkml:trace contextRef="#ctx0" brushRef="#br0" timeOffset="230449.1344">5745 7562 1881 0,'0'0'67'15,"0"23"44"-15,0-12 33 0,0 10 135 16,0-10-202-16,-18 4-29 0,18-1-28 15,0 0-12-15,-17 1-21 0,17 19-279 16,-12-17-140-16,12 4-145 0,0-1 13 16,0 4 100-16</inkml:trace>
  <inkml:trace contextRef="#ctx0" brushRef="#br0" timeOffset="230596.71">5803 8510 1108 0,'0'26'1'0,"-17"29"34"16,17-26-26-16,0-6-53 0,-19-2-49 15,19-4-48-15,0 3-25 0,0 15-201 16,0-18 209-16</inkml:trace>
  <inkml:trace contextRef="#ctx0" brushRef="#br0" timeOffset="230763.7779">5968 9351 1271 0,'3'38'79'15,"4"33"97"-15,-7-37-50 0,6 2-50 0,-1-2 1 16,6-5-14-16,-3 0-37 0,13 21-47 16,-9-25-83-16,2-2-62 0,1 0-110 15,-2-3-70-15,3 0 10 0,15 19-162 16</inkml:trace>
  <inkml:trace contextRef="#ctx0" brushRef="#br0" timeOffset="230915.5881">6398 10484 2125 0,'7'32'57'0,"0"-3"36"16,-3 0 32-16,4-4-16 0,-3 1-21 15,7 17-14-15,-4-25-76 0,3 0-59 16,-1-2-94-16,4-1-185 0,18 14-683 15,-14-18 506-15,0 2 192 0</inkml:trace>
  <inkml:trace contextRef="#ctx0" brushRef="#br0" timeOffset="231067.6869">6872 11297 3041 0,'7'28'48'0,"-2"-1"29"15,2-3 1-15,3 1-43 0,5-4-11 16,10 17-220-16,-11-21-44 0,0-1-207 16,1-1-175-16,2-2-77 0</inkml:trace>
  <inkml:trace contextRef="#ctx0" brushRef="#br0" timeOffset="231193.2186">7219 11792 2644 0,'1'17'23'16,"3"7"-2"-16,1-16-156 0,2 0-346 16,1-2-203-16,0-3 26 0</inkml:trace>
  <inkml:trace contextRef="#ctx0" brushRef="#br0" timeOffset="231829.671">9210 8961 2303 0,'0'0'85'16,"0"0"53"-16,0 0 79 0,0 0 39 15,-18 17 97-15,18-17-254 0,0 0-36 16,0 12-17-16,0-12-23 0,0 10-16 0,0 0-3 15,0-10-84-15,0 12-150 0,0-5-208 16,0 3-321-16,22 8-729 16</inkml:trace>
  <inkml:trace contextRef="#ctx0" brushRef="#br0" timeOffset="232148.9053">9024 9150 2697 0,'-7'0'7'0,"7"0"7"0,0 0 0 0,-6 15 30 16,6-15-15-16,0 10 1 0,18-10 1 16,-18 16-19-16,22-1-43 0,7 19-324 15,-14-11-116-15,-1 4-121 0,2 2-1 16,-5 8 101-16</inkml:trace>
  <inkml:trace contextRef="#ctx0" brushRef="#br0" timeOffset="232303.6748">9473 10127 2186 0,'11'59'115'0,"-6"-29"-14"15,-3-2 42-15,-1-3-32 0,0 0-7 0,0 0-36 16,5 18-35-16,-2-23-33 15,1-4-71-15,0 0-134 0,3-3-262 0,8 7-787 16,-10-10 743-16</inkml:trace>
  <inkml:trace contextRef="#ctx0" brushRef="#br0" timeOffset="232463.005">9779 10735 3041 0,'-22'38'176'0,"22"-19"-44"0,0-3 0 16,0-2-75-16,0 0-25 0,0 1-47 16,0 11-259-16,0-13-67 0,22-2-266 15,-22-1-136-15,29-3 33 0</inkml:trace>
  <inkml:trace contextRef="#ctx0" brushRef="#br0" timeOffset="233719.6255">7068 11378 1984 0,'0'10'95'0,"0"-10"73"15,0 11 60-15,0 0 397 0,0-3-293 16,15-1 24-16,-15 3 8 0,15 2 8 15,10 9 129-15,-10-9-350 0,3-1-88 16,3 0 22-16,3-1-18 0,5-3 0 0,36-4 18 16,-27-3-64-16,2 0-40 0,5-20 29 15,3 20-16-15,57-56 3 0,-50 32-6 16,1 0 12-16,1-3-2 16,1 0 4-16,-2 5 2 0,42-18-26 0,-54 25 33 15,-6 3-34-15,-3 4-11 0,-5 4 40 16,16 4 1-16,-27 0 35 0,-2 0-37 15,1 0-20-15,-3 17 25 0,-1-17 50 16,11 16 255-16,-15 4-89 0,1-8-12 16,-4 1 7-16,-1-2-7 0,0 14 169 15,-6-13-234-15,0 1-28 0,0-5-15 0,0 1-20 16,0-3-14-16,-22 3 46 16,22-9-69-16,0 0-29 0,-20 0-19 0,20-20 4 15,-19-7-8-15,19 7 8 0,-9 1-12 16,9-3 5-16,0 0 2 0,0-2-13 15,19-26-3-15,0 23 11 0,-19-1 4 16,20-2 13-16,-5-2-21 0,25-33-3 16,-16 30 11-16,4 2-2 0,3 1 2 15,6 3 6-15,1 4-13 0,38-15 0 16,-36 23 0-16,-5 7 5 0,1 3-6 16,0 1-1-16,27 2-18 0,-36 4 13 15,-2 0 0-15,1 0-10 0,1 0 2 16,-5 0-16-16,26 0-117 0,-26 0 68 0,5 0 0 15,-3 0 22-15,0-18 9 16,25-2-56-16,-28 20 65 0,6-24-12 0,-4 10 23 16,-2-1 3-16,5-3-13 0,16-19-71 15,-18 18 66-15,-1-2 10 0,-4-1 23 16,2 0 7-16,15-14 3 0,-19 19 8 16,-5 3-3-16,-6 1-2 0,-2 3 7 0,-2 4-3 15,-2-6-11-15,0 7 17 16,0 2 2-16,0 1 10 0,-21 0 15 15,21 2 29-15,0 0-34 0,0 0-5 0,0 0-26 16,0 0 4-16,0 0-2 16,0 0-1-16,0 0-59 0,0 0-194 0,0 0-247 15,0 0-414-15,0 17-1836 0,-20-17 1508 16,20 0 407-16</inkml:trace>
  <inkml:trace contextRef="#ctx0" brushRef="#br0" timeOffset="253609.8239">8673 7211 497 0,'0'-8'19'16,"0"0"25"-16,10 2 34 0,-10 1 61 15,0-4 201-15,0 7-151 0,0-2-25 16,0 1 10-16,0 2-6 0,0-3 114 16,0 3-167-16,0-2 8 0,0 0 3 15,0 1 18-15,0-1-14 0,18-2 202 0,-18 3-142 16,0 0 53-16,13-1 20 0,-13 2 0 15,0-1 41-15,10 0 194 16,-10-1-296-16,0 1-75 0,0 1-30 16,0 0 10-16,0 1 82 0,0-2-95 15,0 2-36-15,0 0 15 0,0 0 2 0,0 0 14 16,0 0 107-16,0 0-119 0,0 0-10 16,0 0 3-16,0 0 27 0,0 0 113 15,0 0-115-15,0 0-1 0,0 0 14 16,0 0-5-16,0 0-1 0,0 0 75 15,0 0-104-15,0 0 5 0,0 0-15 0,17 0-4 16,3 0 79-16,-20 0-82 16,25 0-19-16,-10 0-16 0,3 0-12 0,-3 0 4 15,15 18 5-15,-17-18 10 0,3 0-1 16,-3 0 11-16,0 0 17 0,15 0 36 16,-15 0-68-16,1 11-31 0,-3-11 8 15,-3 0 5-15,1 7 7 16,7-5 10-16,-10 3-23 0,2-2 1 0,1-3 0 15,2 0 0-15,17 0-1 0,-9 0 1 16,1 0 0-16,2 0 3 0,0 0-3 16,3 0 0-16,18 0 0 0,-22-15 0 15,-8 15 0-15,2 0 0 0,-4 0 0 16,1 0 0-16,-4 0 0 0,-5 0 0 16,1 0 0-16,3 0 0 0,6 0 0 15,-2 0 0-15,-1 0 0 0,1 0 0 0,2 0 0 16,1 0 0-16,17 0 0 0,-16 0 0 15,1 0 0-15,-4 0 0 0,4 0 0 16,9 0 0-16,-15 0 0 0,1 0 0 16,-2 0 0-16,3 0 0 0,1 0 0 15,17 0 0-15,-13 0 0 0,2 0 0 16,2 0 0-16,4 0 0 0,22 0 0 16,-25 0 0-16,2 0 0 0,-2-14 0 15,-1 14 0-15,-3 0 0 0,10 0 0 0,-15 0 0 16,-1 0 0-16,-4 0 0 15,0 0 0-15,10 0 0 0,-10 0 0 16,1 0 0-16,3 0 0 0,0 0 0 16,3 13 0-16,21-13 0 0,-18 0 0 0,4 0 0 15,1 0 0-15,-1 0 0 0,18 0 0 16,-26 0 0-16,4 0 0 0,0 0 0 16,-3-16 0-16,-1 16 0 0,9 0 0 15,-11 0 0-15,1 0 0 0,0 0 0 16,-3 0 0-16,11 0 0 0,-8 0 0 0,-1 0 0 15,6 0 0-15,-1 0 0 16,-1 0 0-16,22 0 0 0,-17 0 0 16,0 0 0-16,-1 0 0 0,0 0 0 0,14 0 0 15,-18 0 0-15,-2 0 0 0,1 0 0 16,-5 0 0-16,-1 0 0 0,9 0 0 16,-10 0 0-16,1 0 0 0,1 0 0 15,0 19 0-15,20-19 0 16,-15 0 0-16,1 10 0 0,2-10 0 0,-1 0 0 15,-1 8 0-15,21-8 0 0,-20 0 0 16,-1 0 0-16,2 0 0 0,-4 0 0 16,19 0 0-16,-20 0 0 0,-1 0 0 15,-2 0 0-15,2 0 0 0,-4 0 0 16,11 0 0-16,-13 0 0 0,2 0 0 0,-1 14 0 16,3-14 0-16,10 0 0 0,-10 0 0 15,1 0 0-15,0 0 0 0,1 9 0 16,-2-9 0-16,4 0 0 0,-9 0 0 15,2 0 0-15,-5 0 0 0,0 0 0 16,-2 0 0-16,0 0 0 0,0 0 0 16,0 0 0-16,0 0 0 0,0 0 0 15,0 0 0-15,0 0 0 0,0 0 0 16,0 0 0-16,0 0 0 0,0 0 0 16,0 0 0-16,0 0 0 0,0 0 0 15,0 0 0-15,0 0 0 0,0 0 0 16,0 0 0-16,0 0 0 0,0 0 0 15,0 0 0-15,0 0 0 0,0-20 0 0,0 20 0 16,0 0 0-16,0 0 0 0,0-17 0 16,0 6 0-16,0 11 0 0,-22 0 0 15,22-9 0-15,0 9 0 0,-20-17 0 16,20 9 0-16,-14 2 0 0,14-4 0 16,0 1 0-16,-9 3 0 0,4-7 0 15,-1 9 0-15,-5-3 0 0,11 4 0 16,-10-2 0-16,3-2 0 0,5 4 0 0,-5 1 0 15,-1-3 0-15,1 3 0 16,1 0 0-16,-6 2 0 0,6 0 0 0,1 0 0 16,4 0 0-16,1 0 0 0,0 0 0 15,0 0 0-15,0 0 0 0,0 0 0 16,0 0 0-16,0 0 0 0,0 0 0 16,0 22 0-16,0-22 0 0,0 22 0 15,0-8 0-15,25-3 0 0,4 9 0 16,-12-6 0-16,5-4 0 0,7 3 0 15,0-4 0-15,37 10 0 0,-34-9 0 16,3 2 0-16,-4-3 0 0,0 0 0 0,11 5 0 16,-27-8 0-16,-3-3 0 15,-4-1 0-15,-6-2 0 0,-2 3 0 0,0-2 0 16,-22-1 0-16,22 0 0 0,-30 0 0 16,11 0 0-16,-23 0 0 0,20 20 0 15,0-20 0-15,1 15 0 0,-3-15 0 16,0 16 0-16,-24-2 0 0,26-2 0 15,0-3 0-15,0 2 0 0,1-2 0 16,-11 8 0-16,21-13 0 0,-14 14 0 16,20-15 0-16,1-2 0 15,3-1 0-15,1 3 0 0,0 0 0 16,-1-3 0-16,-1 0 0 0,2 0 0 0,0 0 0 16,0-19 0-16,0-1 0 15,0 20 0-15,0-25 0 0,0 14 0 0,0 1 0 16,-19 0 0-16,19-4 0 15,0 14 0-15,0-8 0 0,0 8 0 0,0-6 0 16,0 3 0-16,0-1 0 0,0 4 0 16,23-5 0-16,-23 3 0 0,19-5-247 15,-19 3-37-15,17 0-238 0,-17 0-177 16,0 1-405-16,0-1-254 0,0-6-1425 16</inkml:trace>
  <inkml:trace contextRef="#ctx0" brushRef="#br0" timeOffset="254543.5886">10035 7594 1977 0,'2'0'78'16,"-2"-15"249"-16,0 15-64 0,0 0 22 0,0 0 23 16,0 0 58-16,0 0 281 15,0 0-390-15,0 0-43 0,0 0-33 0,0-6-34 16,-21 6-35-16,21-6 63 0,0 1-84 15,-17 3 13-15,17 0 19 0,-9 0 11 16,-6-4 109-16,5 3-150 0,-4 1-13 16,-1-2 5-16,-2 4 20 0,-2 0-3 15,-24 0 71-15,16 0-129 0,3 19-10 16,-1-19-14-16,1 21-9 0,-15 5 11 16,25-10-29-16,-1 1 9 0,8 0-20 0,3 1 9 15,4 2 0-15,0 14-95 16,33-19-50-16,-13-1-83 0,0-3-57 0,5-3-15 15,27 3-248-15,-27-9 296 16,0-2-67-16,-2 0-46 0,-2 0-15 0,-2 0 5 16,13-22-209-16,-23 1 394 0,-1 21 66 15,-3-26 61-15,-3 12 32 0,0 0 32 16,-2-14 62-16,0 15 31 0,0 3 62 16,0-1 62-16,-19 4 43 0,19-4 247 15,0 9-278-15,-15 1-47 0,15 1-6 16,0 0-18-16,0 0-17 0,0 18 115 15,0-18-166-15,0 19-15 0,0-5-4 0,0 0-3 16,0 6 5-16,20 22 100 16,-20-18-69-16,0 5 71 0,20 0 14 0,-20 2 30 15,12 35 197-15,-12-33-257 0,0 0-22 16,0 0-10-16,0-3-11 0,-20-2-19 16,5 17-3-16,15-24-74 0,-21-7-1 15,9 0-10-15,-2-5-16 0,-19 0-264 16,17-9-77-16,-4 0-151 0,1 0-240 15,-2-22-232-15,0 22-151 0,-14-46-969 16</inkml:trace>
  <inkml:trace contextRef="#ctx0" brushRef="#br0" timeOffset="258083.4703">10313 5896 639 0,'-3'0'28'0,"-2"0"37"16,0 0 20-16,-5 0 134 15,4 0-139-15,0 16 18 0,1-16 4 0,2 0 37 16,1 0 222-16,2 0-175 0,-2 0-19 16,2 0-29-16,0 0 8 0,0 0-10 15,0 0 117-15,0 0-105 0,0 0 4 16,0 0 15-16,0 0 9 0,0 0-22 15,0 0 69-15,0 0-166 0,0 0-2 16,0 0 35-16,22 0 19 0,0 0 138 16,-6 0-139-16,2 0 13 0,4 0-12 15,2 0 7-15,2 0-35 0,26 0 0 0,-26 0-54 16,1 0 38-16,3 0-5 0,-1 0-5 16,33 0 25-16,-31 0-41 0,-2 0-25 15,3 0-9-15,-2 0-13 0,-4 0 0 16,31 15 27-16,-31-15-2 15,3 0-21-15,3 0 2 0,-1 0-21 0,37 7 40 16,-33-7-12-16,-1 0 56 0,2 0-23 16,-1 0 26-16,-1 0 18 0,25 0 83 15,-31 0-80-15,-5 0-11 0,3 0-25 16,-3 0-21-16,23 0 14 0,-21 0-21 16,0 0-8-16,-1 0-21 0,3 12 7 15,-2-12-10-15,26 0 30 0,-25 0-26 0,-1 0 2 16,0 0 0-16,-3 0 25 0,26 0 9 15,-30 0-20-15,0 0-29 0,1-14 18 16,-2 14-16-16,-4 0 58 0,9 0 44 16,-11 0-27-16,-1 0-67 0,1 0 2 15,-5 17 18-15,11-17 26 0,-10 0-31 16,2 0 0-16,-8 0-4 0,5 0 17 16,0 0 22-16,-6 0 45 0,0 0-49 15,0 0 6-15,0 0 4 0,0 0 8 16,0 0 96-16,0 0-86 0,0 0-8 0,0 0-33 15,0 0 7-15,0 0-7 16,0 0-8-16,0 0-21 0,0 0 12 0,0 0 12 16,0 0-15-16,0 0 9 15,0 0-2-15,18 0 7 0,-18 0-11 0,0 0-5 16,0 0-12-16,23 0 5 0,-1 18 7 16,-7-18 4-16,0 0-7 0,1 0 0 15,21 19-5-15,-22-19 7 0,-1 15-5 16,0-15 4-16,-5 8 4 0,2-8 3 15,2 7-1-15,-8-7-8 0,4 0-10 0,0 0 4 16,0 0-4-16,18 0-31 16,-13 0 9-16,1 0 9 0,1 0-2 15,-2 0 16-15,3 0 9 0,15 0 1 0,-19 0 0 16,4 0 3-16,-3 0 3 0,0 20 0 16,14-20-7-16,-20 14 2 0,3-14-4 15,-2 0 6-15,-2 0-4 0,2 0-2 16,6 0 21-16,-7 0-15 0,-4 0-12 15,1-15-4-15,-3 15-16 0,4 0-41 16,-6 0-40-16,0 0-87 0,0 0-140 16,0 0-154-16,0 0-282 0,-22-11-1429 15,22 11 1027-15,0-7 350 0</inkml:trace>
  <inkml:trace contextRef="#ctx0" brushRef="#br0" timeOffset="259560.0521">11378 7354 1929 0,'-5'0'81'0,"3"0"46"0,-2-14 28 16,0 14 48-16,4 0 105 0,0 0-173 15,0 0-40-15,0 0-37 0,0 0-8 16,0 0 17-16,0-16 130 0,28 16-75 16,-28-17-6-16,28 17-17 0,-10-24 30 15,26-6 101-15,-21 13-132 0,3-3-11 16,6-4-26-16,-1-2 17 0,3 0-34 0,45-37-24 15,-41 28-16-15,3 2-3 0,0-3 4 16,-4 3 4-16,-1 2 18 0,27-21-15 16,-38 29-31-16,0 1-13 0,-5 3 36 15,2 3-7-15,16-16 12 0,-22 20-12 16,0-3 9-16,4 0-6 0,-4 1 10 16,4-1-16-16,21-16-25 0,-21 16 18 15,5-3 12-15,1 0 13 0,1 1-24 16,0 0 4-16,30-19 0 0,-31 18 23 15,-1 4 8-15,-2 0-17 0,-1 0 8 16,12-5 9-16,-21 11-1 0,1-2-13 16,-5 2 20-16,-1 1-4 0,2 0-2 15,3-10 31-15,-8 10-67 0,4-2-1 0,-5 5-20 16,3-3 25-16,-3 1 40 0,11-9 4 16,-7 8-5-16,1 0-52 0,0-3 11 15,2-2 14-15,16-11-30 0,-13 12 26 16,4-3 7-16,-3 3 7 0,1 0-13 15,2-1-3-15,11-3-12 0,-17 9 8 16,-5 0 19-16,1 2-8 0,-4 1 4 16,-3 3-8-16,0-2-14 0,-1 2 18 15,0 0-7-15,0 0 26 0,0 0-20 16,0 0-19-16,0 0 5 0,0 0 19 0,0 0 22 16,0 0-38-16,0 0 17 0,0 0-14 15,0 0 17-15,0 0-29 0,0 0-6 16,0 0 2-16,0 0 9 0,0 0 42 15,0 0-26-15,0 0 5 0,0 0 3 16,0 0-7-16,0 0-36 0,-21 0-26 16,21 0-14-16,0 0-2 0,-19-17 31 15,19 17 25-15,-13 0 19 0,-5-14-5 16,18 14-8-16,-16 0 4 0,7 0 16 16,-2 0-2-16,-16 0-10 0,11 0-6 15,-1 0 10-15,3 0-6 0,-2 0 8 0,-11 0-13 16,16 0 39-16,0 16 27 0,4-16-18 15,5 0 16-15,-1 0-44 0,3 0-14 16,0 0 1-16,0 0 3 0,26 0 0 16,-26 0-6-16,44 0 29 0,-24 0-46 15,3 0 46-15,3 0-38 0,-3-15 11 16,0 15 19-16,21 0-25 0,-27 0-36 16,-6 0 2-16,0 0-6 0,-11 0 4 15,4 0 27-15,-4 0-22 0,0 17 9 0,-22-17-5 16,22 0-15-16,-23 20-64 15,-19-11-898-15,28 2 394 0,1-2-830 16,0-9 857-16</inkml:trace>
  <inkml:trace contextRef="#ctx0" brushRef="#br0" timeOffset="261751.0903">8932 7038 1649 0,'0'-1'78'16,"0"1"32"-16,0-2 41 0,0-1-3 15,0-1-25-15,0 0 91 0,14 1-104 16,-14 0 21-16,14 1-10 0,-14-3 2 16,28 3 81-16,-19-1-76 0,3 1 35 15,-2 0 21-15,0-1 36 0,2 3-21 16,6-4 106-16,-8 2-236 0,1 0 3 0,0-2-10 16,1 1-23-16,14-7-7 0,-13 6-50 15,8-4 18-15,-3-1 3 16,5 4 5-16,1-4 6 0,18-6-29 0,-18 9-3 15,4-2 23-15,-5 2 8 0,2 2 7 16,18-6 24-16,-18 7-18 0,-3 1 2 16,-2-4-8-16,-3 2 7 0,0 2-14 15,20-6 13-15,-20 2-38 0,1 1 28 16,2-3-30-16,2 1 31 0,0-1-9 16,24-11 12-16,-19 10-54 0,-2 1 43 15,3-1-5-15,-3 1-8 0,28-5 3 16,-30 7 1-16,3 0 14 0,-1 1 26 0,1 2 13 15,-1 0 8-15,27-6 16 0,-24 4-44 16,-2 2-28-16,-1 1 11 0,3-3-20 16,-4 0-8-16,27-9 12 0,-23 6 0 15,0-1 5-15,1-3 11 0,2 2-12 16,32-9 26-16,-34 11-36 0,0-1 49 16,-1 1 45-16,1 1 18 0,-1 1 23 15,23-5 73-15,-25 7-119 0,-1 1-17 16,2 1-15-16,-1-3-37 0,29-4 14 15,-25 1-18-15,-1 1 2 0,1-1-19 16,3-2-3-16,0-3 7 0,32-7-8 0,-34 10 23 16,2 1-13-16,-1 1 20 15,-2 0 2-15,26-3 111 0,-30 5-47 16,1 0 39-16,-1 3-59 0,-1 2-7 0,0-3-14 16,23-1-22-16,-19 1 4 0,0-1-7 15,3-2 0-15,2-1-30 0,34-13 4 16,-32 12-1-16,1 1 19 0,-1 0-7 15,2-1 5-15,-5 6-6 0,28-5 19 16,-32 2-9-16,-1 1 34 0,-3 2 17 16,-2-1 8-16,19-1 53 0,-20 0-86 15,3 4-18-15,0-1 5 0,-1-2-7 16,5-1-11-16,30-5 14 0,-26 5-18 0,3-4 0 16,-2 1-7-16,1 4 4 0,31-11-1 15,-34 10 0-15,-3-2 1 0,-2 2 1 16,0 5 12-16,18-7 12 0,-25 5-12 15,-3-1-6-15,0 1 2 0,1 2 5 16,-3-3 0-16,17 2-14 0,-14 1-4 16,2 0 5-16,0 0-2 0,3 0-1 15,17 0 8-15,-19 0-3 0,4 0-3 16,-4-17-1-16,-4 17-3 0,3 0 6 16,8-13-1-16,-16 13 3 0,-1 0-8 15,-9 0-8-15,-2 0 13 0,0 0-2 16,0 0 7-16,-19 0-2 0,19 0-6 0,-23 0-1 15,23 0 2-15,-25 0 2 0,0 0 1 16,25 0-1-16,-17 0 3 0,17 0-14 16,-14 0 5-16,8 0 3 0,6 0 9 15,-5-16 0-15,0 16-15 0,1 0 1 16,-8-16-10-16,4 16 18 0,1-12-4 16,-3 12-6-16,-3-9 11 0,-16 1-17 15,16 2 14-15,-5 6-10 0,2-8 7 16,-4 5 3-16,0-2 0 0,-12 1-2 0,17 2 0 15,-4 1 4-15,3 1 3 16,3 0-7-16,-14 0-1 0,17 0-7 16,-3 0 9-16,2 0 6 0,3 15 3 15,-2-15-4-15,-1 0-7 0,9 0 1 0,-2 0 7 16,4 0-2-16,0 0-3 0,0 0-11 16,0 0 8-16,0 0 12 0,0 0-6 15,0 0-3-15,0 0-6 0,0 0 13 16,20 0 2-16,-20 0-1 0,28 0-6 15,-7 17-11-15,31-17-11 0,-18 0 2 16,2 13 14-16,2-13 9 0,2 0-27 16,-2 0-19-16,36 0-82 0,-42 0 63 15,-3 0 19-15,-6 0 16 0,-3 0 3 0,5-16 3 16,-25 16 8-16,2 0 12 0,-2 0-4 16,0 0 1-16,-29 0-7 0,-7 0 14 15,16 25-3-15,1-25 13 0,-2 17-15 16,-2-17-13-16,-13 17-5 0,20-1 21 15,-1-4 1-15,0-4 2 0,-3 4-2 16,4-5-5-16,-19 20 25 0,14-15-20 16,1 2 2-16,2-4-10 0,0 0 5 15,-18 14-11-15,22-19 15 0,1 0-6 16,2-1 2-16,1 2-10 0,1 1-2 16,1 3 29-16,2-6-11 0,2-2 0 0,2 1-6 15,0 1-2-15,0-3 33 0,2-1-18 16,0 0 14-16,0 0-9 0,0 0 15 15,0-17-14-15,0-5-12 0,0 22-5 16,0-24 4-16,0 9 2 0,0-1 18 16,-19-16 19-16,19 17-11 0,0 3-8 15,0 0-7-15,0 0 0 0,0 5-1 16,0-3-40-16,0 9-416 16,0 1-157-16,0 0-502 0,0 0-436 15,0 0 43-15,0 21 290 0</inkml:trace>
  <inkml:trace contextRef="#ctx0" brushRef="#br0" timeOffset="263641.2977">13163 5059 1451 0,'0'19'90'0,"0"-19"61"16,0 14 50-16,-19 1 192 0,3-5-280 16,16-1-34-16,-20 3-30 0,8 2-12 15,1-2-17-15,-7 18-30 0,12-13 7 16,-1 1-3-16,5 2 3 0,0 2-58 16,0 24-286-16,2-21 6 0,0-1-89 15,0-2 7-15,0-1-13 0,0-2 147 16</inkml:trace>
  <inkml:trace contextRef="#ctx0" brushRef="#br0" timeOffset="263798.6242">12837 5871 944 0,'-5'20'52'16,"-1"2"18"-16,2-1 10 0,0-1-8 15,4 1-40-15,0 16-97 0,-2-16-59 16,2-1-76-16,0 1 13 0,0-2-32 15,0 4 35-15</inkml:trace>
  <inkml:trace contextRef="#ctx0" brushRef="#br0" timeOffset="263965.6344">12708 6542 1361 0,'0'27'125'0,"0"1"101"0,0 1 71 0,0 29 309 15,0-29-407-15,-2 3-26 0,2 1-16 16,0 1 39-16,0 35 181 0,0-33-252 15,0 0-47-15,0 3-51 0,0-3-5 16,0 3 0-16,0 34-76 0,18-38-141 16,-18 0-133-16,0 0-107 0,20-1-125 15,-9 40-582-15,-11-39 598 0,12 1 147 16</inkml:trace>
  <inkml:trace contextRef="#ctx0" brushRef="#br0" timeOffset="264133.684">12824 7990 1631 0,'0'42'94'15,"0"-1"61"-15,0-4 55 0,0 34 335 16,0-36-313-16,0 1-23 0,0-2-52 16,0-2-34-16,0 33 72 0,0-29-127 15,0-2-7-15,0 3-50 0,0 1-89 16,0 1-126-16,23 39-596 0,-23-42 132 16,23-2-53-16,-23-2 134 0</inkml:trace>
  <inkml:trace contextRef="#ctx0" brushRef="#br0" timeOffset="264260.6325">13070 9494 4272 0,'0'36'86'0,"0"-2"1"0,0-3-15 16,0-4-174-16,0 26-830 0,0-34 80 15,0-2-152-15,26-5 249 0</inkml:trace>
  <inkml:trace contextRef="#ctx0" brushRef="#br0" timeOffset="266158.5863">12876 6189 1189 0,'0'0'191'15,"0"0"-13"-15,0 0 52 0,0-14-28 0,0 14 11 16,0 0-38-16,0 0 117 0,0 0-171 15,0 0-9-15,0 0 7 0,0 0-2 16,0 0 33-16,0 0 176 0,25 0-190 16,-25 0-41-16,28 0-21 0,-13 0-24 15,26 0 37-15,-22 0-66 0,2 0 14 16,-1 0-16-16,2 0-1 0,1 0-14 16,22-15 13-16,-20 15-8 0,-3 0 14 15,3-10-7-15,4 10 1 0,3 0 36 0,28-12 99 16,-26 6-81-16,0 6-23 15,4-7-12-15,-2 2-11 0,0 1 16 16,36-2 24-16,-34 4-42 0,-2-2-23 0,-2 1 8 16,2 1-12-16,29-1 20 15,-34 3-3-15,3-4-11 0,-3 3 1 0,3-3-17 16,3 1 18-16,32-4-33 0,-33 4 33 16,-1-1-20-16,1 0 24 0,-1-2 43 15,67-4 10-15,-70 6-65 16,29-1 116-16,-30 0-56 0,1 3 5 15,-1-3-16-15,2 4-40 0,1-3 17 0,36-2-3 16,-34 1 20-16,0 1-43 0,0 2 10 16,1-1 7-16,36-6-29 15,-37 6 7-15,2-2-16 0,-3 1 49 0,0-1 11 16,-3 2-35-16,27-6 8 0,-32 6-32 16,1 1 59-16,-1-3 0 0,0 2-25 15,27-1 39-15,-29 2-60 0,4-1 24 16,-1 0 16-16,1 0-33 0,-3 0 4 15,28-3-49-15,-27 1 54 0,-2 3 8 16,-1 0-13-16,-4-1-7 0,20 1 30 16,-24-1 8-16,0 3 12 0,-1 0 12 15,-1-2-50-15,-4 2 20 0,11-3 5 16,-16 3 5-16,-2-2-16 0,-1 2 16 16,-1 0 4-16,0-1 47 0,-1 0-73 0,0 0-7 15,0 1-3-15,0-2 38 0,0 2-17 16,0-1 37-16,0-2-67 0,16 2 31 15,-16 1 23-15,0 0-2 0,13-2 36 16,-3 0-33-16,-10 2-18 0,13 0 14 16,-13 0 2-16,14-3-17 0,2 1-19 15,-7 1-19-15,-1-2 7 0,1 0 2 16,0 0 16-16,7 3-23 0,-8 0-2 16,-1 0 9-16,-4 0 13 0,1 0-7 0,-1 0 11 15,-2 0-21-15,-1 0 4 0,0 0-2 16,0 0-16-16,0 0 6 0,-22 0 10 15,22 0-7-15,-22 0-7 16,22 0-37-16,0 0-46 0,-17 0 0 16,17 0-248-16,0 0 125 0,0 0-41 15,0 0-73-15,0 0-51 0,0-19-595 0,0 3 477 16,0 16 45-16,0-21 26 0,0 21-41 16,0-19 51-16,0 2-202 0,-19 11 501 15,19-2 82-15,0 4 40 0,0 0 15 16,-14 0 40-16,14-1 96 0,-11 4 3 15,11-1 44-15,-7 1 55 0,2-2 41 0,-4 3 249 16,5-1-285-16,0-1 5 0,-1 2 21 16,3-2 38-16,-1 2 32 0,-4 0 353 15,5 0-395-15,1 0-42 0,-2 0-40 16,3 0 17-16,0 24-29 0,0-7 154 16,0-17-275-16,26 20-26 0,-26-6-37 15,36-5-23-15,18 11-20 0,-23-11-1 16,5-1 2-16,-1 1-22 0,2-4-67 15,-3 1-28-15,26 0-217 0,-37-3 217 16,-4-1 39-16,-3 0 4 0,-5-2 64 16,-3 1-25-16,-8-1 13 0,0 0 36 15,0 0-13-15,-20 0 9 0,20 0 23 16,-44 0-46-16,26 0-5 0,0 14 19 0,-3-14 10 16,3 0 41-16,-11 14 40 0,19-14-69 15,3 0-17-15,0 8-18 0,7-8-64 16,0 4-306-16,0-1-1455 0,0-3 651 15,19 0 298-15</inkml:trace>
  <inkml:trace contextRef="#ctx0" brushRef="#br0" timeOffset="266997.9443">12941 6236 1660 0,'12'1'21'15,"-1"-1"-4"-15,3 0 4 0,20 0 6 16,-19 0-54-16,6 0-50 0,-4 0-94 16,2 0-87-16,3 0-40 0,20 0-317 15,-19 0 437-15</inkml:trace>
  <inkml:trace contextRef="#ctx0" brushRef="#br0" timeOffset="267164.6216">13851 6334 1146 0,'8'0'22'15,"1"16"5"-15,2-16-5 0,3 12-8 16,19-7-115-16,-15-5-17 0,2 7-44 15,3-7-35-15,2 0-41 0</inkml:trace>
  <inkml:trace contextRef="#ctx0" brushRef="#br0" timeOffset="267328.9749">14564 6479 1100 0,'15'4'122'0,"0"2"50"16,0 1 31-16,1-1-44 0,2-1-35 15,13 5-6-15,-12-3-99 0,-2-2-13 16,1 0-31-16,3-1-69 0,3-1-117 16,23 1-495-16,-22-3 317 0,4-1 91 15,1 1 135-15</inkml:trace>
  <inkml:trace contextRef="#ctx0" brushRef="#br0" timeOffset="267496.9005">15294 6609 1779 0,'25'12'133'15,"-14"-4"-24"-15,-1-1 31 0,4-2-24 0,-3 0-6 16,15 3 52-16,-10-4-115 0,-1-1-13 16,4-1-17-16,1-2-29 0,2 2-50 15,23 0-196-15,-23-1 40 0,4 1-80 16,0 0-83-16,-1 0-27 0,2 0 43 16,25 1-110-16</inkml:trace>
  <inkml:trace contextRef="#ctx0" brushRef="#br0" timeOffset="267630.6002">16018 6724 1851 0,'17'4'86'16,"2"2"27"-16,-3-3 32 0,4 0-15 16,-1-1-38-16,18 1 40 0,-18-1-98 15,0 0-15-15,-1 0-11 0,0 1-15 16,1 0 15-16,16 7-75 0,-15-6-69 16,-1-1-117-16,5 0-157 0,1-2-70 15,34 2-438-15</inkml:trace>
  <inkml:trace contextRef="#ctx0" brushRef="#br0" timeOffset="267795.1307">16977 6825 2762 0,'20'21'32'15,"-4"-21"6"-15,21 18 53 0,-17-7-64 16,2-11-5-16,0 8 1 0,4-8 11 16,-2 7 3-16,31-2 41 0,-27-4-65 15,-1 2-30-15,3-1-60 0,-2 0-69 16,3-1-58-16,30 5-379 0,-27-1 197 15,-2-2-47-15,4 0 28 0,1 0-7 16</inkml:trace>
  <inkml:trace contextRef="#ctx0" brushRef="#br0" timeOffset="267975.0386">18202 7035 3104 0,'29'14'23'0,"-4"-3"11"15,2 0-5-15,24 4 25 0,-24-11-38 16,0 2 39-16,1-2 22 0,0 2 29 15,-1-3-8-15,30 3-27 0,-31-6-149 16,2 0-76-16,0 0-60 0,2 2-60 16,28 3-308-16,-27-4 232 0,1 3-79 0,-1-2-10 15,1 3-8-15,-1-2 96 16</inkml:trace>
  <inkml:trace contextRef="#ctx0" brushRef="#br0" timeOffset="268107.6616">19367 7246 2587 0,'19'7'27'16,"1"0"2"-16,-3-2-1 0,-2 0 1 16,4-3-29-16,13 2-2 0,-16-2 3 15,0-2-13-15,1 0-61 0,3 0-124 16,1 0-271-16,30 0-760 0,-27-16 753 16</inkml:trace>
  <inkml:trace contextRef="#ctx0" brushRef="#br0" timeOffset="268259.6766">20269 7295 2768 0,'20'0'4'0,"2"8"41"15,0-8 84-15,2 0 112 0,25 0 431 16,-23 0-400-16,-1 0-128 0,2 0-170 16,-3 0-262-16,15 0-1186 0,-21-17 461 15,-3 17 235-15</inkml:trace>
  <inkml:trace contextRef="#ctx0" brushRef="#br0" timeOffset="273859.1865">13025 6246 1512 0,'0'0'74'16,"0"0"50"-16,0 0 65 0,0 3 50 15,0-1-21-15,0-2 150 0,0 0-197 16,18 0 11-16,-18 0-27 0,0 0 37 15,18 17 143-15,4-17-160 0,21 14 112 16,-27 0-227-16,-3-14 33 16,1 8-13-16,-1-8 37 0,1 8-16 15,4 2 37-15,-5-4-123 0,-4 0 31 16,2-2-10-16,-1-1-21 0,11 2 16 0,-11-3-26 16,3 0 49-16,3-2-69 0,-3 0 20 15,6 0-21-15,14 0-22 0,-17 0 48 16,2 0 11-16,0 0 27 0,-7 0 21 15,18 16 11-15,-18-16-38 0,1 0 1 16,1 16 17-16,-2-16 1 0,-1 12-21 16,11-2 50-16,-11-10-49 0,-1 9-22 15,5-9-2-15,-1 0 10 0,16 0 12 16,-13 0-18-16,0 0-17 0,-3 0 26 16,1 0 13-16,-1 0-7 0,16 0 94 15,-15 0-75-15,-1 0-18 0,3 0-5 0,-1 0-15 16,19 0 26-16,-18 0-46 0,2 0 21 15,2 0-18-15,1 0 23 0,-1 0-8 16,21 0-16-16,-24 0-24 0,3 15 23 16,-3-15 35-16,0 0 30 0,17 0 136 15,-20 14-109-15,1-14-2 0,3 0-11 16,-1 0-24-16,0 12-25 0,18-5-12 16,-16-7-29-16,0 5 22 0,2-5-5 15,4 0-4-15,22 0 13 0,-24 0-7 16,3 0-6-16,0 0 6 0,-2 0-9 0,-2 0 9 15,25 0 60-15,-29 0-14 0,7 0 14 16,-6 0 3-16,-2 0-7 16,21 0 22-16,-24 0-67 0,2 0-1 15,4 22 2-15,-4-22 2 0,4 0-4 0,25 12 12 16,-20-12-28-16,2 0 4 0,2 0-8 16,0 0 0-16,29 0 17 0,-32 0 12 15,0 0 33-15,1 0 22 0,-3 0 22 16,-2 0 8-16,17 15 89 0,-20-15-122 15,-1 0-23-15,0 0-28 0,2 14 12 16,20-3 3-16,-23-11-17 0,0 0-19 16,7 9 0-16,0-9-7 0,5 0 2 15,27 5-1-15,-27-5 14 0,3 5-21 0,-1-3 8 16,-4-2 7-16,22 6 0 0,-27-5-2 16,-4 4-5-16,2-3 0 0,-2 1 0 15,0 1 0-15,19 4 0 0,-18-6 0 16,-1 3 0-16,3-2 0 0,2 0 0 15,26 1 0-15,-21-2 0 0,0-2 0 16,1 0 0-16,2 2 0 0,1-1 0 16,22 3 0-16,-25-3 0 0,-7 0 0 15,-3 0 0-15,0 1 0 0,13 1 0 16,-21-1 0-16,6 1 0 0,-4 2 0 16,5-3 0-16,3 3 0 0,25 3 0 0,-23-4 0 15,5-2 0-15,-1 1 0 16,0-1 0-16,28 3 0 0,-31-5 0 0,2 0 0 15,-3 2 0-15,-3 1 0 0,-1-2 0 16,14 3 0-16,-19-4 0 0,0 2 0 16,-1 0 0-16,-2-2 0 0,9 3 0 15,-12-1 0-15,1-2 0 0,1 0 0 16,-1 0 0-16,2 0 0 0,9 0 0 16,-10 0 0-16,0 0 0 0,-3 0 0 15,-1 0 0-15,0 0 0 0,-5 0 0 16,-1 0 0-16,0 0 0 0,0 0 0 0,0 0 0 15,-17 0 0-15,17 0 0 0,0 0 0 16,-15 0 0-16,15 0 0 0,-10 0 0 16,10 0 0-16,0 0 0 0,-7-9 0 15,7 9 0-15,-6-8 0 0,0-1 0 16,0 4 0-16,0-1 0 0,-4-3 0 16,0 4 0-16,-9-8 0 0,6 5 0 15,0 3 0-15,1 0 0 0,1-5 0 16,-4 6 0-16,-3-6 0 0,7 5 0 15,4-2 0-15,2 0 0 0,-1 4 0 16,0-8 0-16,3 6 0 0,-1-3 0 0,3 3 0 16,-2 1 0-16,2 1 0 0,-6-5 0 15,4 4 0-15,-4 3 0 0,-2 1 0 16,0 0 0-16,-12 0 0 0,14 0 0 16,-1 0 0-16,1 0 0 0,3 0 0 15,0 0 0-15,3 0 0 0,1 0 0 16,0 0 0-16,0 0 0 0,0 0 0 15,19 18 0-15,-19-18 0 0,19 19 0 16,-19-19 0-16,25 25 0 0,-8-13 0 16,16 16 0-16,-13-16 0 0,0 2 0 15,2-2 0-15,0-1 0 0,21 8 0 16,-23-11 0-16,-1-1 0 0,-5-2 0 16,-4 1 0-16,0-5 0 0,-3 4 0 15,-7-5 0-15,0 2 0 0,0-2 0 0,0 0 0 16,-27 0 0-16,27 0 0 0,-24 0 0 15,24 0 0-15,-27 0 0 0,9 17 0 16,-14-17 0-16,15 14 0 0,2-14 0 16,-2 11 0-16,4-11 0 0,-14 12 0 15,15-3 0-15,1-5 0 0,1 2 0 16,1-4 0-16,-2 4 0 0,7-6 0 16,1 1 0-16,1-1 0 0,2 0 0 0,0 0 0 15,0 0 0-15,0 0 0 16,0-23 0-16,0 23 0 0,16-25 0 0,0-5 0 15,-16 14 0-15,13-1 0 0,-13 0 0 16,16 2 0-16,-16 3 0 0,9-2 0 16,-9 7 0-16,9 7 0 0,-9-5 0 15,0 5-123-15,0 0-210 0,0 0-1324 16,0 17 384-16,-18-17-326 0,18 0 259 16,-16 20 242-16</inkml:trace>
  <inkml:trace contextRef="#ctx0" brushRef="#br0" timeOffset="282658.5505">16062 5883 1210 0,'-1'0'89'0,"1"0"40"0,0 0 38 16,0 0-20-16,0 0-6 0,20 0 106 16,-20-12-108-16,0 12-7 0,25 0 1 15,-12 0 1-15,22 0 114 0,-14 17-104 16,4-17 39-16,1 0 25 0,0 17 3 15,3-17-44-15,32 12 25 0,-29 0-122 16,2-12 12-16,0 13-11 0,1-13 2 16,-1 12-18-16,32 2 5 0,-34-4-20 15,2-3-10-15,2 3 1 0,1-1 5 16,36 12 43-16,-38-10-47 0,2 1 23 16,3-1-27-16,-2 0-9 0,0 1-9 15,37 14 25-15,-38-18-2 0,2 3 30 0,0-1-25 16,-2 1-23-16,1-2 0 15,39 1 5-15,-40-2-15 0,2 1 5 0,0-2-15 16,3-2 15-16,39 7-21 0,-41-3 6 16,0 1 10-16,-1-3 21 0,0 2 15 15,1 1-15-15,33 7 64 0,-38-7-74 16,2-2 5-16,-2 0-18 0,3 0-22 16,29 5 26-16,-33-6-11 0,1 0 35 15,-1 0-26-15,-1-2-10 0,-1-2-10 0,32 4 17 16,-34 0 7-16,-2-5 10 0,0 1-45 15,-1-1 26-15,23 9 37 16,-26-7 13-16,-1 2 5 0,1-2 3 0,0 3-8 16,-1-3-10-16,16 4-45 0,-21-3 4 15,0 0-17-15,-3-2 33 0,-6 1 7 16,7-4-15-16,-12 2-7 0,0-2-14 16,-2 3 46-16,-1-1-58 0,-1 0 13 15,0-1 39-15,0 1-30 0,0 0-33 16,0-1-159-16,0-1-342 0,0 0-1470 15,0 0 804-15,0 0 336 0</inkml:trace>
  <inkml:trace contextRef="#ctx0" brushRef="#br0" timeOffset="283795.6106">16520 6624 582 0,'0'5'4'0,"0"2"33"0,0-7-10 15,0 7-5-15,0-2 5 0,0 0-3 16,0 0 21-16,-14-2-27 0,14-1 47 15,0 0 14-15,0-2 42 0,0 2 33 0,0-2 153 16,0 0-146-16,0 1-20 16,0 1 18-16,0-2 8 0,0 0 13 0,0 5 245 15,-16-3-160-15,16 3 1 0,0-3 1 16,0 0-3-16,-12 6 157 0,12-5-273 16,0 0-13-16,0-1 5 0,0 0-17 15,0-2-15-15,23 0 50 0,-23 0-92 16,35 0-9-16,-7 0 12 0,8 0-27 0,9 0-12 15,67-20 22-15,-42 20-18 16,10 0 28-16,10-17 19 0,5 17-9 16,109-10 54-16,-99 1-87 0,3 9 3 15,-1-7-19-15,-3 7 30 0,-4-5-17 0,79 2 47 16,-96 3-97-16,-9-1 29 0,-6-2-37 16,-9 0 17-16,36 1-3 0,-58-1 40 15,-6 0-8-15,-8 1 13 0,-6 0 6 16,-4 0 0-16,-1 0 72 0,-10 2-72 15,-2-1-16-15,0-1 5 0,0 2-8 16,0 0 86-16,-18 0-72 0,18-3-8 16,-17 2-29-16,17 1 7 0,-18 0 0 15,6-1-8-15,12 1 4 0,-13 0-6 16,13 0-1-16,0 0 0 0,-9 0-10 16,9 0 11-16,0 0 10 0,0 0-11 15,0 0 18-15,0 0-13 0,0 0-19 16,0 0-4-16,0 0-25 0,0 0-34 0,0 0-40 15,-23 0-249-15,23-12 178 0,-20 12-12 16,20 0 10-16,-17 0-6 0,17-12-11 16,-25 5-233-16,16 2 221 0,0 0-8 15,-1-4 37-15,2 4 52 0,-7-8 19 16,8 8 127-16,0 0-7 0,1-1 2 16,0 1 25-16,0 2 29 0,-5-4 186 15,7 4-84-15,-2-1 5 0,0 2-34 16,-1-1-2-16,0 0-1 0,-4-1 81 15,7 1-78-15,-1 1-16 0,4 2 6 16,1 0-60-16,0 0-26 0,29 0-78 0,-29 0 41 16,43 28 20-16,-15-28-11 0,5 18 16 15,39 6-11-15,-38-12-30 0,-4-12 30 16,-2 14-13-16,-5-14-23 0,7 12 3 16,-30-12 20-16,0 5 28 0,0-5-28 15,0 3 18-15,-33 0-82 0,-13 3-492 16,22-1-58-16,-2 0-262 0,3-1-211 0,3-2 139 15</inkml:trace>
  <inkml:trace contextRef="#ctx0" brushRef="#br0" timeOffset="285162.7661">13232 6290 653 0,'-11'0'43'0,"11"0"81"16,0 0 61-16,0 0 59 0,0 0 30 0,-8 0 197 16,8 0-255-16,-4 0-23 15,4 0-22-15,0 0 6 0,0 0-26 0,0-13 53 16,0 13-138-16,0 0-23 0,0 0 11 16,25 0 31-16,4-11 125 0,-8 11-74 15,3 0 0-15,5-7 22 0,10 7 17 16,1 0 4-16,56 0 154 0,-37 0-158 15,4 0-22-15,4 0-41 0,3 0-19 16,79 0-43-16,-74 0-6 0,5 0-20 16,0 0 9-16,4 0 9 0,3 0-47 15,91 0 37-15,-82 0-33 0,1 0 53 16,6-16-9-16,-2 16-19 0,98-11 22 16,-103 11-6-16,-2 0 29 0,-2 0 31 0,-9 0 17 15,-4 0-45-15,63 0 59 0,-78 0-107 16,-5 0 16-16,-1 0-36 15,-6 0 10-15,48 0-27 0,-53 0 22 0,5 0-21 16,1 0 19-16,4 0 7 0,-4 0-10 16,62 10 0-16,-57-10-10 0,0 0 13 15,-2 0 4-15,0 0 0 0,45 7-34 16,-52 1 21-16,-4-8-4 0,0 0 3 16,0 0 14-16,2 0-6 0,41 18 2 0,-42-18-2 15,-1 0 2-15,5 0-6 0,0 0-5 16,40 12 9-16,-47-12-8 0,2 0-7 15,-2 0-14-15,0 10 3 0,-1-10 8 16,38 7-7-16,-40-7-1 0,-4 3 4 16,-1-1-8-16,1 1 4 0,32 4 13 15,-38-2 13-15,1 2 21 0,1-4-17 16,3 1-9-16,-5 0-3 0,31 0-8 16,-32 0 7-16,1-4 7 0,-2 0-39 15,-1 0 59-15,21 0-33 0,-26 0 39 16,0 0-59-16,-4 0 24 0,-3 0 18 15,-2 0-33-15,3 0 5 0,-12 0-27 16,-4 0 33-16,0 0 13 0,0 0-25 0,-27-21 48 16,27 21-34-16,-25 0 9 0,25 0-20 15,-26-18 19-15,26 18-16 0,-19 0-63 16,2 0-8-16,17 0-7 0,-12 0-12 16,12 0-13-16,-20 0-122 0,13-20 144 15,-6 20 28-15,1 0 27 0,-5-21-11 16,-2 21 16-16,-26-19 16 0,21 9 22 15,3 10 14-15,0-9-30 0,3 9-15 16,-4 0 46-16,13 0 5 0,6 0 35 16,3 0-18-16,0 0-17 0,0 22 5 0,29-5-58 15,5-17 38-15,-12 22-6 16,0-22 16-16,-1 24-5 0,-1-14-22 0,14 13 10 16,-23-11 1-16,-11 0 31 0,9 0-1 15,-9 1-46-15,0 12-12 16,-22-17-211-16,22 2-248 0,-18-2-310 0,18-4-349 15,-17-4 103-15</inkml:trace>
  <inkml:trace contextRef="#ctx0" brushRef="#br1" timeOffset="293954.3912">5864 9194 2055 0,'0'0'27'16,"0"0"17"-16,0 13 6 0,0-13 11 16,0 0-17-16,0 0 32 0,0 0-27 15,0-17 2-15,0 17 9 0,19 0-4 16,-19-21-4-16,14 5 43 0,7 16-29 0,-21-15 25 16,24 5 27-16,-9 1 17 15,15-13 130-15,-10 10-172 0,2-5-21 16,-3 0-19-16,5-1-6 0,-2-5-26 15,23-21-6-15,-22 20-28 0,3-3 5 16,-1 1 14-16,2-2 0 0,23-22 12 16,-25 25 2-16,-1 2-7 0,3-1 23 0,0 2 29 15,-2 0-11-15,24-19 78 0,-24 22-72 16,1-1 9-16,0-2 11 0,0 1-7 16,0 1-28-16,34-21-6 0,-31 20-30 15,1-4 1-15,4 2 12 0,3-2-16 16,38-28 29-16,-40 25-18 0,2 0 9 15,4 2-13-15,-3 1-2 0,-1-1-23 16,27-18-39-16,-34 24 54 0,-2 0 7 0,-1 1 16 16,0 1-20-16,22-14 29 15,-26 15-14-15,1-2-8 0,1-2-19 16,-1 3 26-16,3-4-7 0,30-23 24 0,-25 20-31 16,-2 1 7-16,0 0 24 0,2 2 12 15,-2-2-36-15,29-15 32 0,-34 22-43 16,-3 1 40-16,3 3 0 0,-2-1-7 15,22-11 70-15,-24 13-78 0,2-2 5 16,0 0-9-16,3-1-31 0,2 0 29 16,30-21 12-16,-27 16-20 0,1 2-17 15,0-3-16-15,2 0 29 0,31-19-8 16,-35 23 8-16,-2 2-34 0,2-3 17 0,-2 1 25 16,1 3-17-16,22-11 5 0,-30 13-26 15,0-3 26-15,1 1-8 0,2 2 12 16,19-14-7-16,-21 9 13 0,2 2-13 15,4 1 39-15,1-3 0 0,2 1-17 16,30-14 66-16,-29 13-46 0,-1 2 5 16,3 0-32-16,-5 1 14 0,34-12 8 15,-36 14-2-15,2 0-31 0,0 0-23 16,46-20-28-16,-53 23 55 16,-1-1 5-16,25-14-24 0,-23 14 4 15,-1-2-5-15,-1 3 29 0,3-2-3 0,1-2-8 16,29-7 2-16,-28 10 15 15,1-2 32-15,7 2-13 0,-2 0 6 0,34-12-6 16,-33 13-32-16,-4-1-12 0,1 0 9 16,-2 2-10-16,-1 2 6 0,21-8 22 15,-25 9-16-15,1-3 9 0,1-1-26 16,-1 3 3-16,29-11-2 0,-27 10 1 16,2-2 5-16,3 0 1 0,2 2-10 15,1-1 25-15,34-9-8 0,-35 10 6 0,-1-1-17 16,4-1-6-16,-2 3 18 15,27-9-56-15,-32 8 55 0,1 1-25 16,2-1 13-16,0 2 40 0,-1 1-33 0,28-9 12 16,-28 11-23-16,2-5 22 15,1 1 5-15,-1-1 7 0,36-7 61 0,-34 6-42 16,0 2 15-16,-2-2-25 0,-1 1 3 16,-2-1 0-16,35-6 1 0,-36 5-16 15,1 1-9-15,2 1-24 0,1-1 1 16,37-11-25-16,-40 10 45 0,6-1-7 15,3 2 7-15,-1-1-8 0,-2-4-3 16,37-6 38-16,-36 12 2 0,-3 0 9 16,-2 2-10-16,0 2 6 0,27-2 27 15,-30 4-51-15,1 1-12 0,-1-2-11 0,2 1-4 16,1 1 14-16,33-9 14 0,-29 6-23 16,2-2-1-16,-2 2-3 0,3-3 2 15,35-8 2-15,-39 8-2 0,3 3 4 16,-2-1-8-16,1-3 5 0,1 2 13 15,31-5 65-15,-33 7-28 0,0-2-2 16,-3 3-2-16,1 0-4 0,32-3 28 16,-34 5-64-16,-3 0 2 0,2 0-11 15,3 0 3-15,-3 0 12 0,32 0-13 16,-29 0-4-16,4 0 8 0,-3 0-4 16,2 0-3-16,33-20-5 0,-37 20 13 15,3 0 1-15,-2-12 9 0,-1 12 18 16,-1 0 16-16,32-12 73 0,-36 12-75 15,4-4-18-15,-4 4-6 0,2-4-11 0,34 1 0 16,-31 3-10-16,1 0 6 0,4 0-2 16,2 0-5-16,3 0-3 0,45 0-15 15,-46-20 26-15,-2 20 3 0,3 0-13 16,-2 0 22-16,33-12 6 0,-40 12 3 16,0 0 15-16,3 0 5 0,-3 0 10 0,-2 0 2 15,33-7 14-15,-34 7-46 0,2 0-9 16,2 0-14-16,3 0-4 15,44 0-22-15,-42 0 19 0,4 0 10 0,8 0-1 16,0 0 3-16,1 0-19 0,47 0 14 16,-49-18-3-16,0 18 2 0,-2 0-19 15,-5 0 7-15,37-11 21 0,-45 11 6 16,2 0-25-16,0 0 17 0,1 0-3 16,0 0 2-16,38 0 45 0,-38 0-36 15,5 0-21-15,4 0-6 0,2 0-5 16,48 15 24-16,-45-15-4 0,2 0-6 15,2 0 14-15,-1 0 5 0,-4 0 30 16,52 0 115-16,-52 16-108 0,-3-16-24 0,-2 0-33 16,-3 17 0-16,41 0 0 15,-46-5 0-15,2-12 0 0,-2 17 0 0,3-9 0 16,-1 1 0-16,49 12 0 0,-44-13 0 16,2 1 0-16,5 1 0 0,1 0 0 15,60 7 0-15,-57-10 0 0,2-2 0 16,3 3 0-16,0-2 0 0,-2 3 0 15,52 9 0-15,-58-9 0 0,-1 4 0 16,90 20 0-16,-99-23 0 16,-3 2 0-16,6 0 0 0,44 8 0 15,-44-10 0-15,1 1 0 0,3-1 0 0,1 2 0 16,51 10 0-16,-55-12 0 16,2 0 0-16,-3 0 0 0,1-3 0 0,-5 0 0 15,39 12 0-15,-43-12 0 16,-1 1 0-16,-2-1 0 0,0 2 0 0,36 8 0 15,-36-12 0-15,3 0 0 0,-2 2 0 16,-1-2 0-16,3 1 0 0,41 3 0 16,-42-2 0-16,2-2 0 0,-4 2 0 15,2-2 0-15,35 5 0 0,-42-3 0 16,2-2 0-16,-5-1 0 0,1 0 0 16,-1 0 0-16,27 6 0 0,-29-6 0 0,-1 2 0 15,2-2 0-15,-1 1 0 0,26 5 0 16,-26-3 0-16,3-2 0 0,-3 2 0 15,2-2 0-15,1 0 0 0,25 6 0 16,-29-5 0-16,2-2 0 0,-3 2 0 16,1 0 0-16,27 3 0 0,-27-3 0 15,1-1 0-15,3 2 0 0,-1-2-4 16,4 0-4-16,28 9-53 0,-29-11 25 16,0 5 7-16,-3-1 14 0,0 0 18 15,21 3 12-15,-29-5 11 0,1-1-35 16,-1 2 8-16,-2-3 3 0,0 0-19 15,19 7 31-15,-16-3-29 0,-2-2-25 16,4-1-47-16,1 0-19 0,27 7-78 16,-25-7 127-16,-3 3 21 0,2-3 14 0,1 3 9 15,-4 0 10-15,19 10 9 0,-19-12-2 16,-5 4-3-16,4 0 7 0,0 2-20 16,19-1-57-16,-20-3-13 0,-1-2-10 15,0-2-16-15,3-1-29 0,-4-2 16 16,23 2-84-16,-23 0 150 0,0-1 16 15,1 4 34-15,0-1 5 0,13-4 8 16,-19 0-5-16,-1 0 10 0,-3 0-9 16,1 0 8-16,-1 0-16 0,6 0 5 0,-10 15-1 15,1-15 11-15,-1 0-5 16,1 0 13-16,3 0 15 0,-7 0 2 0,-1 0-12 16,1 0-7-16,-2 0 4 0,0-22 9 15,-22 22 64-15,22-22-19 0,-19 22-4 16,19-16 14-16,-19 16-15 0,5-28 21 15,14 17-75-15,0 3 18 0,-12 1-17 16,12-3-6-16,0 2 1 0,0-11-3 16,0 10-8-16,0 2 2 0,0-1-3 15,0 0 2-15,16-5-6 0,-16 5-4 16,0 0 17-16,0-1-5 0,0 0 1 0,-19 0 14 16,19-12-5-16,-22 10-13 0,22 0-2 15,-15 0 0-15,15-1 5 0,-12-11 1 16,0 11 19-16,12 0 25 0,-12-1 19 15,5 2 25-15,-1-2 32 0,-15-10 118 16,7 12-160-16,-1 1-52 0,-1-2-31 16,2 4 0-16,-15-10 0 0,19 12 0 15,0 3 0-15,4-1 0 0,4 3 0 16,1 1 0-16,3 0 0 0,0 0 0 16,0 0 0-16,0 18 0 0,29-18 0 15,-8 17 0-15,-21 7 0 0,26-8 0 0,-14 0 0 16,1 1 0-16,-2 3 0 15,11 24 0-15,-12-21 0 0,2 0 0 16,-3 3 0-16,0-5 0 0,11 22 0 0,-10-26 0 16,-1 3 0-16,1-5 0 0,-2-4 0 15,-2-4-17-15,3 10-90 0,-7-15 17 16,1 1 6-16,-3-3 28 0,0 0 17 16,0 0 26-16,-25 0 11 0,25-25-4 15,-22 25 3-15,6-16 8 0,-21-1 8 16,18 17-5-16,-2-13 12 0,-4 13 2 15,-3-13 41-15,-1 13 0 0,-32-17 68 16,27 11-87-16,-2 1-11 0,2 0-18 0,2 3-15 16,-24-3 0-16,31 3 0 0,8 2 0 15,3 0 0-15,3-1 0 0,3 1 0 16,2 0 0-16,6 0 0 0,0 0 0 16,0 15 0-16,30-15 0 0,-30 0 0 15,45 22 0-15,-28-2 0 0,5-20 0 16,-3 23-17-16,-5-13-10 0,18 19-18 15,-17-16 32-15,-3-1 11 0,-6 3-15 16,-6-1 13-16,6 6 11 0,-6-11-3 16,-20-4 5-16,20-1-13 0,-32 4 1 15,11-8-7-15,-33 12 2 0,25-3 18 0,-4-2 4 16,-2 1-21-16,1 6 19 0,-38 8 28 16,39-8-9-16,0 0-6 0,1-2-20 15,8 4-5-15,5-1 0 0,-1 11 0 16,20-16 0-16,0 2 0 0,21-7 0 15,3 1-26-15,41 0-187 0,-24-6 34 16,5 0-28-16,2 0 56 0,1 0 20 16,0 0 49-16,35 0 29 0,-47 0 56 15,-6 24-4-15,-5-24-3 0,-7 25 8 16,7 1-2-16,-20-14 7 0,-1 1-9 16,-5-4 4-16,2 0 5 0,-2-9-7 15,0 15 24-15,0-8-17 0,0-7 15 0,0 5-2 16,0-3-12-16,0 4 20 15,17-5-25-15,-17 4-3 0,0 0-48 0,23-2-119 16,-23 0-183-16,40 1-718 0,-24-4 280 16,3 0-114-16,0 0-239 0,2 0-70 15,-2-20 332-15</inkml:trace>
  <inkml:trace contextRef="#ctx0" brushRef="#br1" timeOffset="298019.2912">6005 9203 1398 0,'-1'0'79'0,"0"0"212"0,0-10-93 15,1 10-44-15,0 0-38 0,0-9-5 16,0 0 49-16,0 3-75 0,21-1-9 15,-21 0 14-15,16-4 14 0,-16 0 15 16,35-11 134-16,-25 12-148 0,2-1-17 16,0 0-6-16,0 0-4 0,0 0-8 15,11-10 26-15,-13 9-57 0,3 2-17 16,0-2-14-16,-1 0 4 0,17-15-10 16,-14 13 4-16,1-3-6 0,2-1-6 15,3-6 6-15,1 3 44 0,27-29 125 16,-22 23-61-16,2-1-17 0,0-2-53 15,1 2 19-15,1 0-18 0,31-27 12 16,-27 25-53-16,0-1 5 0,4 0 9 0,5-4 16 16,55-42 38-16,-45 36-52 0,7-5-35 15,2-1 15-15,7-5 9 0,4-4 0 16,83-57 7-16,-72 51-14 0,5 0-7 16,4-1 15-16,4 0 7 0,1 2-3 15,100-56-4-15,-94 58-7 0,-1 0-18 0,3-1 31 16,2-3 3-16,108-64 19 15,-105 59-35-15,7-5 22 0,0-4-35 16,9 0 17-16,1-6-19 0,132-84-11 0,-121 76 44 16,5 0 23-16,2-1-28 0,3-4 15 15,151-90-1-15,-150 93 0 0,11 0-13 16,0-2-3-16,2-1-6 0,3 1 9 16,169-89-6-16,-164 90-22 0,3 2-4 15,0-1 41-15,2 2-24 0,174-91-4 16,-181 94 6-16,10-5-9 0,4-1 23 15,2 0 18-15,0-1-33 0,189-95 100 16,-182 96-42-16,5-1 10 0,0 0-19 16,0 2-23-16,2 2-21 0,188-79 16 15,-189 90-36-15,0-2 16 0,-2 4 30 0,2 3-24 16,192-72 34-16,-197 73-52 0,9-2 0 16,0 1 15-16,4 0 8 0,2-2-27 15,200-71 39-15,-197 73-12 0,0 0-4 16,3 1 2-16,1-2 2 0,205-59-5 15,-216 74-9-15,7-4 5 0,0 2 24 16,-1 4-20-16,-2 4-28 0,196-52-4 16,-196 54 15-16,-1-2 22 0,1 4-4 15,0 2-14-15,-1 1 5 0,198-47 19 0,-198 50-28 16,1 1 38-16,-2 5-37 16,1-3 12-16,202-34 9 0,-211 44-17 15,11-4-5-15,-1 3 30 0,0 1-39 0,1 0 9 16,203-28 14-16,-204 28 3 0,1 1-5 15,0 2-27-15,1 2 0 0,2 2 50 16,199-18 1-16,-203 25 5 0,2 1-72 16,194-10 104-16,-207 16-99 0,-7 4 95 15,-1 0-37-15,194-9-2 0,-199 13-63 16,-5-2-24-16,10 5 61 0,171-6-45 16,-188 6 28-16,-3 0-73 0,7 0-151 15,157 0-609-15,-174 18 312 0,-3-18-90 16,5 0-130-16,142 13-565 0</inkml:trace>
  <inkml:trace contextRef="#ctx0" brushRef="#br1" timeOffset="301119.6034">6039 9292 904 0,'0'0'1'0,"0"0"9"0,0-26 13 0,16 26 36 16,-16-22 127-16,15-4-60 0,-15 14-19 15,0-1 14-15,14 2 13 0,-14 1-7 16,10-5 101-16,-10 6-142 0,5 1-27 15,0 1-26-15,2-3 7 0,2 0-20 16,11-14 1-16,-8 9-17 0,3-3-9 16,3-2 9-16,2-1-5 0,24-26 3 0,-19 23-3 15,1-5 4-15,0 0-9 0,3 0 12 16,1 0-2-16,30-26-3 0,-28 26-6 16,-1 1 3-16,2 1 7 0,2-2-1 15,4 1-3-15,34-30-9 0,-31 27 5 16,-1-1-4-16,5-1-6 0,2-2-10 15,42-39-38-15,-38 37 34 16,1-6-2-16,0-1 3 0,2-4 3 0,-1 2 3 16,56-47 28-16,-53 46-1 0,-2 1 1 15,1-1-4-15,0 3-9 0,-1 2-1 16,54-36 8-16,-55 39-7 0,-1 2-5 0,2 1-21 16,-3 0-47-16,52-34-112 0,-51 33 83 15,0-4 44-15,4 0 14 16,0-5 19-16,4-1 40 0,67-53 24 0,-61 45-6 15,2-1-6-15,1 0-5 0,-2 1 9 16,1-1-12-16,62-47 42 0,-66 53-36 16,2 2 5-16,-6 2 0 0,3 0-4 15,65-41 19-15,-67 44-27 0,1 1-3 16,1-2-4-16,0-2-10 0,2-1 9 0,64-43 1 16,-60 42 14-16,138-92-7 15,-139 94-12-15,2-1-6 16,-2 1 4-16,7-3 6 0,65-47 15 15,-70 49-4-15,3 0 9 0,0 1 3 16,0 0-10-16,-1 2 6 0,71-38-11 0,-70 42-7 16,1 1-8-16,-1-1-3 0,-1 5 9 15,1-3-6-15,73-32 7 0,-70 32-10 16,4-3 3-16,-2 1 0 0,6-3-3 16,86-48-6-16,-89 47 18 0,4-2 1 15,0-1 0-15,-1-1-3 0,3 4-9 16,72-39-8-16,-77 44 11 0,-5 2 1 15,3 4-2-15,-2-1 3 0,67-24-6 16,-74 28 1-16,0 2-14 0,4-2-1 0,-2-2-5 16,1 1-4-16,74-34-23 0,-71 30 15 15,0-2-16-15,-1 0-1 0,-3 3-36 16,2 0-32-16,66-31-264 0,-75 36 127 16,-2 1-13-16,-4 3 7 0,-2 3 62 15</inkml:trace>
  <inkml:trace contextRef="#ctx0" brushRef="#br1" timeOffset="310724.8745">8617 7518 911 0,'27'0'122'0,"-27"0"10"0,27-25 42 16,-27 25-9-16,33-25-1 0,-14 10-33 16,23-18 43-16,-18 13-122 0,-2 2-23 15,2-3-7-15,4 0 7 0,2 0 20 16,33-24 129-16,-26 19-70 0,2-1-19 0,12-2-4 16,2-4-3-16,69-42 44 0,-55 33-101 15,7-4-2-15,6-2-21 0,4-7-3 16,4 1 9-16,96-57 13 0,-87 53-2 15,6 0-6-15,3 0 9 0,1 0-3 16,3-1 8-16,112-57 16 0,-107 58-24 16,6 2-12-16,1-1-5 0,2 0-7 15,131-58 2-15,-127 57 4 0,11-5-4 16,5-2 15-16,2-6-16 0,7-1 8 0,159-78-12 16,-149 75 13-16,2 0 0 15,4 1 8-15,-5 3-3 0,7 3 1 0,155-56 7 16,-162 63-6-16,3 2-5 0,3 1-2 15,-1 2 3-15,158-54-2 16,-162 59-6-16,11-4-1 0,1 2 1 0,339-105-17 16,-350 107 9-16,8-3 11 15,3 0-6-15,162-50 29 0,-173 54 0 16,5 2 28-16,4-4 2 0,-1 6 9 16,159-35 33-16,-172 45-76 0,5 3 7 15,-3 1-30-15,1 2 10 0,0 0-5 16,159-19-5-16,-158 23-10 0,3 0 24 15,0 1-13-15,2-3-7 0,0 3 16 0,165-26-6 16,-164 27 2-16,0 2-7 0,-3 0 2 16,2 4-6-16,158-10-6 15,-169 19 11-15,2 4 4 0,0 2 3 0,-4 2-8 16,-1 1 3-16,146 0 2 0,-151 26-4 16,-1-26 5-16,1 24-2 0,-1-7 15 15,0-1-11-15,142 18-2 0,-145-14-16 16,4 0 7-16,0 1-3 0,-1 2-1 15,139 29 7-15,-152-24 15 0,8 6-15 16,-2 0 8-16,-3 3-11 0,-3 6-1 16,123 49 15-16,-130-42-7 0,-2 4 11 15,-3 3-10-15,-6 3 1 0,-2 4 1 0,101 60-14 16,-111-58 8-16,-2 4 2 0,-5 0-14 16,-3 2 12-16,96 69-8 0,-102-71 24 15,5 3-12-15,-2 2 10 0,-2 0-17 16,0-2 9-16,82 76-19 0,-89-72 16 15,-4 4-9-15,-2 2 23 0,-4 3-15 16,-4 6 1-16,54 87-3 0,-68-84-3 16,-4 2-10-16,-5 2 12 0,-4 0 15 15,35 97 10-15,-45-100-27 0,1 4-3 16,-1 4 14-16,1 0-7 0,-4-1 9 16,26 94-2-16,-31-95-12 0,1-3 6 0,-7 2-5 15,-2-4-5-15,-3 0 17 0,4 94 2 16,-13-91 2-16,-4-2-13 0,-2 4 3 15,0-1-2-15,-20 100 14 0,20-102-11 16,-17 5-1-16,17 0 3 0,-27-1-5 16,13 1-6-16,-33 184-30 15,29-195 38-15,-23 82 17 0,17-93-6 16,-1-2-4-16,0 0-1 0,-6 2-6 16,-35 76-9-16,29-82-8 0,-4 3 12 0,-4 0 12 15,-3-1-3-15,-1-2 12 0,-59 74-12 16,52-73-8-16,-2-3-19 0,-2-2 28 15,-1-3-14-15,-3 1 15 0,-59 63 14 16,58-69-20-16,-1 0-1 0,-1-4-12 16,-2-2 4-16,-73 49-17 0,67-59 4 15,-5 2 12-15,-1-5-14 0,-5-1 15 16,-3-2 7-16,-86 33 3 0,83-39-5 16,-4-2-2-16,0 0-1 0,-1-4-1 15,-97 28 1-15,96-33 4 0,-4 1 1 16,1-4-16-16,-4-1 2 0,0-5 5 15,-108 16-36-15,-113 1 36 16,105-20-10-16,112-7 1 16,0-3 13-16,-7-3 8 0,-118 0-6 0,116 0 13 15,0 0-5-15,-5-24 17 0,0 24-5 16,1-20-13-16,-116-5 29 0,117 10-35 16,0-1 12-16,-1-4-14 0,3 1 0 15,2-5 2-15,-113-26-1 0,112 21 8 16,3-1-17-16,1-3 9 0,1-4-4 15,-103-38 22-15,110 33-26 0,-2-4 14 16,1 1-5-16,1-6 8 0,1 0 19 16,-97-54-15-16,98 49 3 0,3 1-26 0,2-2 13 15,-2-1 32-15,5 0-36 16,-84-58 34-16,93 53-36 0,2-1 5 0,4-3-21 16,4-3 19-16,-58-78 2 0,74 74 5 15,-1-4-6-15,4-1-10 0,4 0 18 16,4-1 2-16,-46-75 18 0,50 77-2 15,4-4-14-15,1-1-9 0,2-2 11 16,0 0-14-16,-24-87-13 0,34 83 7 16,4-4-2-16,2 0-6 0,5-3-15 15,-6-94-74-15,19 93 52 0,1-7-2 16,4 0 32-16,0-1 19 0,0-3 11 0,31-102 3 16,10 103 0-16,-16 3 17 0,2-3 35 15,4 5-30-15,3 2-12 0,37-92-12 16,-30 93-9-16,0 5 1 0,4-3-15 15,2 5 7-15,60-95-6 0,-50 96 25 16,5-5-11-16,5 2 0 0,4-3 2 16,7 1-14-16,85-93 5 0,-75 97 3 15,5-2 6-15,3 2 0 0,2 2-6 16,4 1 10-16,107-80 14 0,-100 87 0 0,2 5 1 16,4 4-20-16,1 2 13 15,117-59-3-15,-119 72 11 0,8-3-10 16,1 4 0-16,0 1-19 0,6 3 0 0,123-44-1 15,-118 51 6-15,2 1 0 0,-1 3-1 16,4 1-3-16,4 3 11 0,139-26-3 16,-137 33 17-16,-1 6-11 0,1 5-1 15,0 2 11-15,141-4-14 0,-150 13 19 16,3 6-26-16,1 3 3 0,-3 0 27 16,1 0-34-16,124 21 16 0,-131 8-27 15,-3-7 15-15,0 2 0 0,-3 3-9 16,114 37 8-16,-125-29 2 0,3 6 12 15,-3 2-12-15,0 6 6 0,-2 0-5 16,101 55-15-16,-104-50 20 0,-2 5 0 0,1 0-4 16,-5 3-1-16,1-2-5 0,96 66 13 15,-101-58-4-15,-5 5 6 0,-2 0-18 16,-4 4 9-16,72 85-1 0,-89-77 16 16,0 2-23-16,-4 5 1 0,-4 0 9 15,-5 1-3-15,57 94 12 0,-64-88-11 16,3-3-11-16,0 2 23 0,0-1-22 15,-2 0 4-15,47 101 40 0,-55-99-23 16,2 1 3-16,-8 1-30 0,-3 0 0 16,16 103 13-16,-37-107 22 0,-3 9-4 15,-5 1 0-15,-6 4-3 0,0-2-23 16,-33 113 7-16,13-110 9 0,-4 4-2 0,-1 0 5 16,-5-5-14-16,-3 1-1 0,-34 103 4 15,31-106 11-15,-1-3 2 0,-7-5-2 16,2-1 1-16,-52 86-12 0,43-98 2 15,-5 4 8-15,-5-5 12 0,-4 2 3 16,-4-2-4-16,-81 86-5 0,68-87-16 16,-6 4-9-16,-6-5 11 0,-4-1-5 15,-1-3 24-15,-108 75-4 0,99-83-2 16,-2 2-31-16,-2-6 7 0,-1-3 10 0,-116 53-12 16,115-68 10-16,-8 2-1 15,-5-4 10-15,-3-6-18 0,-2-2 11 0,-137 27 8 16,129-34 6-16,-7-2-4 0,0-5 2 15,-2-1 9-15,1-3-5 0,-151 21 15 16,143-24-26-16,2-3-3 0,0-2-6 16,0-2-11-16,-148 2-5 0,155-15 22 15,-7 0 7-15,3 0 5 0,-2-22-15 16,0 22-3-16,-151-54-10 0,148 29 23 16,2-4 1-16,-5-1 15 0,-2-3-44 15,2-3 12-15,-147-41 6 0,150 33 3 0,4-2 2 16,0-5-6-16,8-2 5 15,-124-62 26-15,142 55-24 0,-5-5 3 16,8-3-26-16,2-3 9 0,8 2 5 16,-98-81-20-16,108 69 40 0,6 2-15 0,7-4 16 15,4-1 1-15,-72-89-38 0,87 89 0 16,-3-9 12-16,5 2 21 0,3-3-17 16,5 0-1-16,-46-100-52 0,58 92 11 15,6-1-31-15,6-2-4 0,3-3 0 16,5-4 3-16,-13-110-36 0,25 109 63 15,4-4 22-15,5 1 2 0,3 0 39 16,3-121-8-16,2 125 8 0,0-4-25 16,31-1 28-16,-31-1-11 0,37 2 35 15,13-117-9-15,-21 117-17 0,8 0-25 16,2-3 19-16,7-1-2 0,5-1-2 0,64-114-9 16,-51 117-3-16,5-3 3 0,4 3 0 15,4-1 10-15,83-110-5 0,-76 121 8 16,4-3-13-16,5 1 6 0,3 5-6 15,1 2 2-15,100-87 37 0,-94 97-6 16,1 3 8-16,2 4-13 0,4 2 7 16,2 3 10-16,113-67 14 0,-105 77-14 15,2 2-18-15,2 2 9 0,5 4-16 16,128-63-15-16,-129 68 3 0,8 0-12 16,3 2 22-16,1 4-16 0,2 3 7 0,128-29-7 15,-130 43 17-15,-1 9-7 0,-2 2 1 16,-1 7 8-16,-2 5-4 0,123 1 5 15,-125 11-7-15,-3 0-7 0,-1 0-6 16,3 19 0-16,121 3 0 0,-127-22 14 16,8 32-6-16,0-14-5 0,1 2 8 15,1 4-6-15,128 30 2 0,-126-21 6 16,-5 2 5-16,-2 5 3 0,2 4-7 16,-7 2-24-16,108 56 2 0,-118-46 8 0,-5 4 24 15,-4 3-14-15,-5 1-21 0,86 73 25 16,-100-68-20-16,1 4 37 15,-1 6-27-15,-6 1-18 0,1 1 24 0,75 79-19 16,-80-78 13-16,0 1 2 0,-2 5 8 16,-3-1 20-16,-1 2-12 0,57 90-13 15,-69-85-19-15,-3 2 16 0,-6 4-3 16,-3-1 15-16,33 104 17 0,-48-102-20 16,-1 8-11-16,-4 0-9 0,-3 2 19 15,-2 3 6-15,10 106 1 0,-20-108-9 16,0-2-15-16,-1-1 16 0,-4 0-8 15,1 102 24-15,-8-107-14 0,0 5 13 16,0-2-7-16,0 3-4 0,-33 0-4 16,-5 107 0-16,11-105-14 0,-5-3 14 0,-7 4 0 15,-7-4-19-15,-3-1 14 16,-62 106 10-16,46-108 2 0,-5-1 3 0,-2-2-14 16,-3-3 0-16,-86 88-16 0,79-101 8 15,-6 1 10-15,0-1-4 0,-6-7 7 16,0-1 3-16,-100 71 20 0,91-75-23 15,-3 0 7-15,1-4-9 0,-5-4 9 16,0-2-3-16,-111 55 2 0,107-63-4 16,-3-1-15-16,0-5-22 0,-4-1 34 15,-120 38-13-15,119-49 24 0,-3 1-29 16,-2-5-2-16,-1-3 3 0,-2-4-8 0,-127 18 38 16,123-27-9-16,2-2-6 0,-3-5-25 15,-1-1 25-15,-2-5-16 0,-135 1 20 16,134-6 2-16,-2-1-1 0,4 0-17 15,-5 0-2-15,-257-47-42 16,270 30 22-16,-119-26-53 0,127 17 32 16,4-2 32-16,-1-2 8 0,-3-4 3 15,-4-5 16-15,-116-41-21 0,119 34 10 16,3 0 1-16,1-5 5 0,6-2 4 16,-104-54 16-16,114 52-23 0,-6-6 7 0,6-2 5 15,-1-4-9-15,4-1 10 16,-85-72 10-16,94 68-21 0,5-2 13 0,5-1-6 15,6-4 12-15,6-1 7 0,-50-84-21 16,62 76 5-16,5-2-18 0,3-4 8 16,6 0-18-16,-33-99-33 0,41 100 40 15,2-7-18-15,2-3 0 0,2 2-24 16,3-3-18-16,-23-96-47 0,25 95 80 16,4-1 4-16,2 1 18 0,4 1 9 0,6 0-12 15,4-100 15-15,3 100 15 16,0-2 16-16,36 2-13 0,-11 0 9 0,35-100-23 15,-23 101-13-15,9-1 9 16,5-1-16-16,5 2 21 0,5-2 12 0,79-104-6 16,-63 102-19-16,9 2-4 15,4-2 27-15,4 0-15 0,104-99-18 0,-98 109 0 16,8-6 0-16,2 5 20 0,2 3 2 16,5 3-5-16,111-71-1 0,-109 82 2 15,1 9 2-15,2 0 11 0,-1 3-10 16,5 1 0-16,125-57-11 0,-121 64 5 0,3 3 1 15,4 0-2-15,0 2 10 16,140-45 1-16,-142 57 2 0,8-1-1 16,1 3-1-16,-2 8-2 0,2 4 2 15,134-20 6-15,-139 34-6 0,1 1-5 16,-3 7-1-16,-1 2-2 0,-1 3-13 0,121 3 34 16,-126 0-20-16,-2 25 10 0,2-25-12 15,-3 29-9-15,122 11 22 0,-127-18-19 16,6 3 17-16,0 4-1 0,0 4-10 15,-2 1 4-15,117 41-2 0,-121-34-3 16,-3 5-2-16,0 2 2 0,-2 7 13 16,-4 0-5-16,106 63 17 0,-113-53-35 15,0 3 16-15,-1 1-14 0,-2 0 9 16,88 70-7-16,-99-67 12 0,1 3-3 16,-1 0 8-16,-2 4 8 0,0 1-11 0,80 87 20 15,-85-82-21-15,-3 4 2 0,-1-1-11 16,-1 6 9-16,-3-1 6 0,64 95 10 15,-73-89-17-15,-3 2-7 0,-3 3 2 16,-4-2 3-16,44 103 6 0,-54-103 1 16,-3 5-7-16,-2 2-1 0,-2-1-7 15,-5 0 4-15,26 109 42 0,-37-104-10 16,-4 2-2-16,-5 1-6 0,-2 2 3 16,-9 1 3-16,-2 125 71 0,-3-119-75 15,0-1 22-15,-25 2-6 0,25 0-8 16,-71 130 49-16,35-132-50 0,-9 7-25 0,-7 1-8 15,-6 1 12-15,-7 1 8 16,-84 132-1-16,63-134-10 0,-10 1-35 0,-6-2 34 16,-10 2-44-16,-11 0-103 0,-153 129-563 15,116-129-4-15,-15 0-124 0,-13 1 135 16,-19-1 118-16</inkml:trace>
  <inkml:trace contextRef="#ctx0" brushRef="#br1" timeOffset="317517.4224">22690 4130 324 0,'0'0'15'0,"0"0"6"0,0 0 24 16,0 0 6-16,0 0 46 0,0 0-33 15,0 0 12-15,0 0 22 0,0 0 7 16,0 0 69-16,0 0-110 0,0 0 2 15,0 0-2-15,0 0-3 0,0 0-37 16,0 0 85-16,0 0-73 0,0 0 34 16,0 0-47-16,0 0-21 0,0 0 4 15,0 0-24-15,0 0 5 0,0 0 10 0,0 0-4 16,0 0 11-16,0 0 17 0,0 0 9 16,0 0 4-16,0 0-1 0,0 0 13 15,0 0-1-15,0 0 38 0,0 0-39 16,-12 0-24-16,12 0-6 0,0 0-2 15,0 0-17-15,0 0 14 0,0 0-19 16,0 0 3-16,0 0-19 0,0 0-23 16,0 0-135-16,0 0-14 0,0 0-80 15,0 0-24-15,0 0-62 0,-21 0 99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6:02:00.4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14506 4599 1726 0,'0'-12'34'0,"0"12"131"0,0 0-37 0,0 0 2 15,0 0-6-15,0-8 20 0,0 8 0 16,0-7 128-16,0 2-135 0,0 5 4 15,0-5 14-15,0 3 43 0,0 2-6 16,13-1 236-16,-13 0-229 0,0 1 4 16,0 0-23-16,0 0-14 0,0 0 75 15,0 0-186-15,0 0 7 0,0 0 14 16,0 0-39-16,0 0 10 0,0 0-26 16,-18 0-16-16,18 0 21 0,0 0-13 15,-17 0-6-15,5-17-11 0,12 17 8 16,-16 0 22-16,16-13-34 0,-15 13 44 0,7 0-66 15,-13 0 8-15,7 0 26 0,3 0 2 16,-2 27 8-16,-2-27 8 0,-9 24 22 16,15 0-25-16,0-7-12 0,2-2-8 15,3 0-18-15,3-3 37 0,1 14-16 16,0-14-1-16,0 1-31 0,26-6 24 16,-26-1 3-16,20 2-75 0,1-8-51 15,-21 0-23-15,26 0 7 0,-12-29-37 16,-1 29 16-16,12-42-215 0,-16 28 198 15,2-3 27-15,-7 3 19 0,-4 2 63 16,0-10-32-16,0 22 96 0,0-17-12 16,-24 17 33-16,9-17 46 15,15 17-31-15,0 0 35 0,-15-4 34 0,15 4 95 16,0 0-87-16,0 0 0 0,0 21-22 16,0-21 7-16,0 0-36 15,0 23 26-15,21 0-66 0,-21-6 22 0,18 3 33 16,-18 1-6-16,33 29 114 0,-21-18-110 15,-1 2 2-15,2 4-12 0,-3 4 6 16,-4-1 3-16,2 50 105 0,-8-44-74 0,0-1-27 16,0-2-30-16,-21-4 13 0,-2 32-1 15,5-41 9-15,0 0-10 0,2-4-17 16,-3-4 27-16,-2-8-56 0,-31 5 17 16,25-16-37-16,0-4-29 15,1 0-65-15,1-31-137 0,-9-11-876 0,22 22 241 16,6 0-267-16,6 0 152 0</inkml:trace>
  <inkml:trace contextRef="#ctx0" brushRef="#br0" timeOffset="934.4643">17317 5503 2463 0,'0'-4'58'0,"0"1"42"0,0-3 316 0,-19 2-125 16,19 2 58-16,-15 0 3 15,15-2-17-15,-20-1 169 0,2 2-338 0,8 3-37 16,-2-3-54-16,1-2 19 0,2 0 21 16,-13-2 169-16,13 5-187 0,-2 0-10 15,0 0-34-15,2 2-17 0,-14 0 29 16,12 0-69-16,-3 23-4 0,0-23 13 15,-5 28-7-15,3-13-1 0,-11 17-1 16,16-17-15-16,3 2 20 0,4-3-36 16,4-4-66-16,0 9-214 0,32-12 113 15,-32-3-2-15,34 0-78 0,-12-4-150 0,-1 0-81 16,26-20-462-16,-25 20 608 16,-3-18 42-16,0 18-9 0,-3-23-19 0,-2 23 45 15,1-19-2-15,-15-1 349 0,5 12 108 16,-5 0 75-16,0 0 47 0,0-5 222 15,-24 8-276-15,24 1-2 0,0 4 9 16,-22 0 39-16,22 0 23 0,-15 0 237 16,15 0-281-16,-13 0-52 0,13 18-32 15,0-18-3-15,0 17-65 0,0 4 87 16,0-9-112-16,0 1 28 0,0 6 7 16,17 2 10-16,-17 26 93 0,0-18-139 15,13 2 5-15,-13 1 21 0,0 1-24 16,0 30 70-16,0-34-118 0,0-1 11 15,0-7-8-15,0 3-30 0,0-7 13 0,0 9-66 16,0-18-39-16,-23-5-129 0,23-3-190 16,-25 0-265-16,4 0-210 0,-23-25-1243 15,19-4 1395-15</inkml:trace>
  <inkml:trace contextRef="#ctx0" brushRef="#br0" timeOffset="1917.9">18068 7351 2140 0,'1'0'67'0,"1"0"221"0,-2 0-46 15,0 0 7-15,0 0-6 16,0 0 52-16,0 0-13 0,0-17 243 0,-15 17-338 15,15 0-59-15,0-11-42 0,-14 11-11 16,0-12 54-16,6 0-58 16,-1 4-22-16,-1-1 26 0,-1 3-14 0,-1 0 2 15,-13-2 106-15,10 4-87 0,1 4 24 16,-1 0-25-16,-1 0-14 0,-11 25 52 16,12-25-98-16,0 28 3 0,3-11-22 15,3 0-20-15,2 3 34 0,-2 23-26 16,8-23 15-16,1 1-20 0,0-4-16 15,29-1-33-15,7 9-210 0,-13-17 93 16,3-6-49-16,0-1-91 0,2-1-95 16,-4 0-68-16,21-28-429 0,-26 28 593 0,-3-24 96 15,-4 24 112-15,-3-27 33 0,-4 13 79 16,-5-12 94-16,0 13 26 0,0 4 44 16,0 1 45-16,0 8 60 0,-17-11 253 15,17 11-245-15,0 0-8 0,-14 0 26 16,14 0-39-16,0 0-42 0,-11 21 105 15,11-1-174-15,0-20-33 0,0 26-14 16,0-14-15-16,0 15 92 0,22-10-67 16,-22 1 8-16,17 0 26 0,-17 1-19 15,17 4 4-15,-6 29 101 0,-11-21-127 16,0-2-4-16,0 4-1 0,0-1-4 16,0 29 44-16,-25-34-95 0,25-5-24 15,-22 0-8-15,22-8 1 0,-24-1-12 0,-7 3-85 16,14-13-54-16,-4-3-146 0,0 0-151 15,-5-29-137-15,-26-8-1262 0,28 13 671 16,1 2-19-16,0 1 383 0</inkml:trace>
  <inkml:trace contextRef="#ctx0" brushRef="#br0" timeOffset="8788.5805">15600 12511 1050 0,'0'-10'124'0,"-7"5"70"15,7-4 61-15,0 1 11 0,-3 2 5 0,0 0 289 16,1 4-243-16,-1 2 69 0,1 0 38 16,0 0-14-16,-3 0 221 0,3 0-456 15,-3 0-13-15,3 0-1 0,0 0 10 16,-1 0 0-16,-6 0 135 0,3 0-204 15,3 0-10-15,-2 0-13 0,-2 0-12 16,-9 24 58-16,9-12-91 0,-1-12-8 16,0 20 7-16,2-11-15 0,1 2 5 15,2 12 1-15,3-8-19 0,0-3-5 16,0 4-10-16,50 26 17 16,-32-32-7-16,2 0-10 0,20 3-33 15,-17-11 5-15,1-2-32 0,-3 0-24 16,1-18-5-16,17-7-141 0,-24 9 159 15,-3-4 14-15,-5 0 41 0,-7-1 8 0,0 4-13 16,-24-24 20-16,5 24 6 0,-4 0 26 16,-5 0-15-16,-2 3 15 0,-31-3 36 15,32 12-8-15,-2 5 28 0,3 0 17 16,3 0-4-16,2 0 10 0,-12 25 25 16,19 3-78-16,7-11-24 0,5 3-16 15,4 1 1-15,0 27-3 0,26-24 6 16,-9-1-11-16,5 0-7 0,0 0-29 15,3-6-77-15,29 13-291 0,-24-22 148 0,-1-4 21 16,-2-4 60-16,-1 0 6 0,16-21-31 16,-28 21 118-16,-5-27 76 15,-4 8-43-15,-5-2 61 0,0 4 30 0,-24-15 126 16,-11 17-99-16,10 1 10 16,0 2-16-16,-1 12 11 0,-1-10 44 0,-22 10 151 15,28 0-156-15,2 0-26 0,2 0-25 16,6 0-28-16,3 19 32 0,3-19-36 15,5 15 1-15,0-15-22 0,20 24-20 16,-20-12 1-16,54 10 2 0,-31-8-34 16,3-6-47-16,4-8-30 0,0 9-56 15,27-9-68-15,-31 0 171 0,-4 0 60 0,-5-23 8 16,-5 23 4-16,-7-17 30 0,-5-8 120 16,0 14 14-16,-37-6-12 0,13 0-14 15,-4 0-5-15,-32-17-30 0,28 20-87 16,0 1-6-16,4 1 5 0,4 5-15 15,5 2-56-15,7 2-424 0,4 3-81 16,8 0-333-16,0 0-317 0,28 0-82 16</inkml:trace>
  <inkml:trace contextRef="#ctx0" brushRef="#br0" timeOffset="9715.6415">11185 10824 2605 0,'-1'-17'240'0,"1"17"40"16,0 0 160-16,0 0 35 0,0 0-11 0,0 0-60 16,0 0 90-16,0 0-262 0,0 0-5 15,22 0-7-15,-22 0-55 0,37 19-19 16,-23-19-122-16,3 13 4 0,0-13-19 15,1 18-4-15,1-10-7 0,20 9-26 16,-17-10 14-16,-1-2-62 0,-1 0-36 16,-2-3-35-16,14-2-124 0,-19 0 169 15,-3 0 39-15,-3 0 4 0,-5-24 10 16,-1 1 15-16,-1 8 31 0,-20 0 19 16,20-2 0-16,-31 0 2 0,12-1-19 15,-31-17-42-15,20 16 0 0,4 6 37 16,0 1 29-16,1 4 35 0,-22 1 188 0,31 7-108 15,-1 0 20-15,6 0 7 0,3 32-8 16,2-15-7-16,6 24 72 0,0-19-135 16,21 2-20-16,-21-4-29 0,37-1-13 15,17 8-27-15,-25-27-1 0,2 7-47 16,2-7-52-16,0 0-103 0,-6-24-97 16,19-4-296-16,-32 11 387 0,-5-1 92 15,-9 1 58-15,0-2-1 0,-30-17-34 16,8 19 66-16,-5-2 5 0,0 3 45 15,-2 3 13-15,-1 2 84 0,-19-2 290 16,31 13-190-16,3 0-52 0,5 0-12 0,10 0 22 16,0 18 181-16,0-1-234 0,23-17-69 15,-23 21-74-15,36-21-124 0,-11 17-224 16,22-17-1046-16,-24 0 337 0,1 0-207 16,0 0 127-16,-4-32 285 0</inkml:trace>
  <inkml:trace contextRef="#ctx0" brushRef="#br0" timeOffset="10565.1774">10701 6547 1454 0,'0'0'99'0,"0"0"76"0,0-10 52 15,0 10 279-15,0 0-286 0,-21 0 36 0,21 0 52 16,0 0 44-16,-16 22 352 0,16-22-412 15,0 15-53-15,-13-15-55 16,13 14-19-16,0-14-21 0,-6 15 112 0,6-15-110 16,-4 0 25-16,0 4 21 0,4-4 37 15,-2 5-28-15,-1 4 113 0,2-1-181 16,1 1-17-16,-1 3-14 0,1 5-21 16,0 18 14-16,0-18-78 0,0 1 5 15,25-3-22-15,-25-1-3 0,25-3 1 16,11-2-1-16,-15-9-17 0,0 0-29 15,1 0-49-15,4-29-67 0,18-9-272 16,-27 13 228-16,-2-4 15 0,-3 0 64 0,-4-4-3 16,-8-28-33-16,0 34 121 15,-27-2 41-15,27 7 26 0,-34 3 0 0,10 6 63 16,-26 9 240-16,21 4-72 16,-1 0-11-16,-2 36-27 0,-2-11 26 0,-30 37 123 15,37-29-203-15,2 2-47 0,6 1-17 16,7-1-2-16,7-4-24 0,5 19-15 15,26-30-56-15,0-8-15 0,6-7-37 16,8-5-93-16,52 0-506 0,-38-31 124 16,1 11-16-16,97-52-706 15,-110 49 986-15,-10 1 49 0,-1 1 54 0,-12 4 49 16,-1-12 184-16,-18 19 76 0,0 1 67 16,-30 9 0-16,6-9 69 0,-41 6 339 15,27 3-249-15,-2 0-3 0,-1 0-27 16,2 26-19-16,1-26-44 0,-19 22 152 15,35 6-317-15,11-10-34 0,3 0-48 16,8 0-44-16,30 13-79 0,-7-19-184 16,6-2-327-16,6-5-348 0,3-5-527 15,2 0-274-15</inkml:trace>
  <inkml:trace contextRef="#ctx0" brushRef="#br0" timeOffset="19840.4732">14989 3779 911 0,'0'0'102'0,"0"0"73"0,0 0 47 16,0 0 37-16,0 0 107 0,0 0-220 15,0 0-5-15,0 0-18 0,0 0 5 16,0 0 132-16,0 0-133 0,0 0 15 15,0 0 17-15,0 0 22 0,0 0 23 16,0 0 244-16,0 0-184 0,0 0-30 16,0 0-17-16,0 0-25 0,0 0 21 15,0 0-128-15,0 0 9 0,0 0 40 16,0 0 27-16,0 0 28 0,0 0 129 0,0 0-212 16,19 0-36-16,-19 0-26 0,26 0 6 15,21 0 40-15,-15 0-23 0,10 0-20 16,10 0 15-16,9 0-17 0,11 0-6 15,103-23 44-15,-78 4-38 0,11 19-11 16,5-14-11-16,0 14 15 0,111-16 17 16,-122 8-42-16,0 8-9 0,-5 0 3 15,-12 0 6-15,-6 0 8 0,56 0-15 0,-76 0-24 16,-3 0 6-16,-2 0 5 0,-4 0 15 16,-4 0-7-16,37 0 5 0,-44 0-12 15,-2-19 9-15,-3 19-8 0,-10 0-4 16,13-21 9-16,-26 21-2 0,-3-16 11 15,-6 16-12-15,-2 0-2 0,0-8 20 16,-31 8-16-16,14 0 17 0,-3 0-27 16,-3 0 9-16,0 0-4 0,-21 0-209 15,25 0-63-15,2 15-142 0,2-15-66 16,7 0-193-16,8 0-120 0,-11 0-1015 16,11 0 921-16,0 0 191 0,0 0 213 15</inkml:trace>
  <inkml:trace contextRef="#ctx0" brushRef="#br0" timeOffset="20249.0294">17007 3482 1822 0,'-10'-4'45'0,"4"2"9"16,-3-1 31-16,2 1 42 0,-6-6 182 15,7 7-83-15,-1 1 54 0,5-3 41 16,-1 3 23-16,2 0-30 0,1 0 129 15,0 0-294-15,34 0-16 0,-9 17-43 0,8-17-15 16,52 19 7-16,-34 4-63 0,3-11-5 16,4 1-27-16,0 0 18 0,-5 0 9 15,41 6 32-15,-55-11-46 16,-6 0-37-16,-8-3 33 0,-6-1 4 0,-8 1-9 16,-10 5 41-16,-1-3-1 0,-32 1 16 15,7 1 0-15,-7 2-18 0,-50 15 102 16,37-9 39-16,-4 1 33 0,1 0 34 15,1 2 11-15,5 1-10 0,-29 30 112 16,40-25-250-16,7-4-46 0,6-2 3 16,6-1 9-16,-4 5 80 0,14-16-101 15,-1-8-22-15,3 0-25 0,0 0-8 0,21-35-28 16,7-15-304-16,-11 16-27 16,1-6-123-16,-2-2-114 0,-16 3-200 0,15-32-946 15,-15 43 777-15,0 6 196 0,-25 5 215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6:03:09.2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16740 11027 1765 0,'-7'0'170'0,"3"0"-28"16,1-17 42-16,-2 17-30 0,4 0 3 0,-3-15-7 15,0 4 98-15,0 11-136 0,1-9 1 16,1 9-16-16,0-11 46 0,-2 4 188 15,1 0-119-15,0 4 16 0,0-2 5 16,0-1 34-16,-2 3-60 0,-6-2 88 16,2 3-200-16,-4 2 10 0,-1 0-31 15,-5 0 29-15,-2 0 14 0,-33 26 163 16,23-1-109-16,-2-10 22 0,-2 2 11 16,-3 4 10-16,-30 21 114 0,33-16-199 15,1 2-29-15,-3 2-33 0,2 3 13 16,-28 35-7-16,32-31-42 0,2 5 4 15,3-2 12-15,3 2-1 0,5 4-5 16,-10 38 28-16,19-39-38 0,7 1 13 0,2 0 0 16,0 3 17-16,23 47 66 0,-5-46-80 15,0 0-27-15,4 2-13 0,1-2-7 16,4 0 0-16,33 40 0 0,-28-49 0 16,-1 0 0-16,3-4 0 0,2-3 0 15,37 24 0-15,-36-36 0 0,4-3 0 16,3-2 0-16,5-3 0 0,1-7 0 0,57 6 0 15,-52-9 0-15,4-4 0 16,-5 1 0-16,0-1 0 0,52 0 0 16,-60 0 0-16,2-26 0 0,-4 26 0 0,-3-24 0 15,0 8 0-15,30-18 0 16,-40 13 0-16,1-1 0 0,-2 0 0 0,1-3 0 16,24-27 0-16,-30 27 0 15,1-4 0-15,-2 0 0 0,-2-4 0 0,-2 1 0 16,9-33 0-16,-17 29 0 0,-3-3 0 15,-4 0 0-15,-1 0-3 0,-4-36-6 16,0 37 4-16,0-3 3 0,-27 3 2 16,27 2 4-16,-23 1-16 0,-4-34 11 15,15 33-1-15,-5 3 4 0,3-3-15 16,-2 2 3-16,-15-34 9 0,16 33-6 0,-5 5 15 16,3-4-18-16,-1 5 5 0,-3 2 8 15,-20-24 2-15,16 27 3 0,2 1-4 16,1 7-9-16,-6-1 23 0,-25-17-1 15,25 19-16-15,0 3-12 0,1 1 3 16,-2 0-18-16,2 0 29 0,-25-6 23 16,27 9 0-16,-2 4-21 0,0 1-5 15,-4 3 0-15,-34 0 0 0,30 0 0 16,-7 22 0-16,-2-22 0 0,0 22 0 16,-2-22 0-16,-42 24 0 0,46-3 0 15,6-21-20-15,3 20-130 0,8-20-164 16,-11 12-1072-16,28-12 234 0,2 0-419 15,6 0 134-15,0-21 185 0</inkml:trace>
  <inkml:trace contextRef="#ctx0" brushRef="#br0" timeOffset="1299.3017">16575 11743 1627 0,'0'20'233'0,"0"-20"-21"0,0 0 75 16,0 0-53-16,0 0 71 0,0 0 384 15,0 0-290-15,0 0-34 0,0 0-51 16,0 0-47-16,0 0-2 0,0 0 308 16,0 0-252-16,0 0-24 0,0 0-42 0,0 0-10 15,0 19-28-15,18-4 168 0,-18-15-206 16,0 17-21-16,13-5-29 16,-5 33 91-16,2-33-205 0,-10 6-15 15,12 14 0-15,-8-22 0 0,-1-1 0 16,1 1 0-16,0-5 0 0,5 1 0 15,-6-6 0-15,1 0 0 0,-1 0 0 16,4-23 0-16,-2 23 0 0,6-54-7 16,-7 27-18-16,0-2-29 0,3 3-20 15,-3-3 6-15,5-22-27 0,-4 31 86 16,1 0 0-16,-2 6 19 0,-1 2-12 16,1 3-13-16,5 2 2 0,-6 6 12 0,1 1 0 15,3 0-3-15,1 0 8 16,7 22 16-16,-8-22-15 0,5 20 4 0,-4-20-5 15,-1 19 8-15,0-6 6 0,8 8 9 16,-8-21-14-16,-2 14-13 0,-1-14 4 16,1 9 18-16,1-9-1 0,-2 0-21 15,0 0-7-15,1 0-4 0,2-27 6 16,-1 27 1-16,11-52-11 0,-10 30 1 16,3 1 5-16,0-1 10 0,1 2 1 15,16-12-4-15,-14 22 3 0,1 0 20 16,3 10 36-16,-2-5 13 0,1 5-6 15,11 28-5-15,-16-28-59 0,3 37 0 16,-1-13 0-16,-3 0 0 0,7 30 0 0,-7-30-58 16,-6 0-176-16,2-2-260 0,-3-6-338 15,-1-3-462-15,1-5-1959 0,-3-8 2037 16</inkml:trace>
  <inkml:trace contextRef="#ctx0" brushRef="#br0" timeOffset="16146.5985">16685 9523 850 0,'0'-1'84'15,"0"-1"51"-15,0 0 43 0,0-1 15 0,0-1-28 16,-15-4 102-16,15 6-161 16,0-1 11-16,0-1 0 0,-10 2 4 0,10-2 74 15,-5 4-123-15,5 0-10 0,0-2 11 16,0 2 1-16,0 0-6 0,0 0 38 16,0 0-80-16,0 0 0 0,0 0 4 15,0 0 0-15,0 0 10 0,0 25 30 16,0-25-41-16,0 25 4 0,0-10-6 15,0 0-5-15,0 14 0 0,0-17-16 16,0 0-2-16,21-2-4 0,-21-3 3 16,25-7-3-16,3 5-3 0,-13-5 3 15,-2 0-4-15,1 0 0 0,-1 0-11 0,-4-25-6 16,-2 2-27-16,-7 23 29 16,0-32 2-16,0 18 4 0,-19-2 9 0,-3-12 2 15,22 17 5-15,-28-1-4 0,13 3 0 16,0 9 9-16,1-9-1 0,-13 7 34 15,12 2-11-15,1 0 14 0,2 0-3 16,2 0 2-16,2 23 5 16,-3 0 9-16,8-23-41 0,2 25-22 0,1-9 5 15,0-2 15-15,23 14-15 0,-23-18 12 16,25 1-22-16,-25-2 10 0,28-1 14 16,-11-8-30-16,16 7-82 0,-16-7-16 0,-2 0-31 15,0 0-10-15,-5 0-8 0,-1-17-186 16,-9 17 184-16,0 0 3 0,0-20 20 15,0 20-2-15,-31-14-14 0,3 0-232 16,28 14 154-16,-28-8 8 0,28 8 28 16,-21 0-45-16,21 0 61 0</inkml:trace>
  <inkml:trace contextRef="#ctx0" brushRef="#br0" timeOffset="16614.3704">16674 9621 810 0,'0'-5'94'0,"0"-1"54"0,0 3 79 16,0-6 27-16,0 4-9 0,0-7 219 15,0 7-256-15,0 1 5 0,0 0-22 0,0 3 12 16,0 1 182-16,0 0-196 16,0 0-2-16,0 0 12 0,0 18-5 0,0-18-1 15,0 17 101-15,0 7-208 0,0-9-23 16,0 4 4-16,0 1 12 0,18 2 17 16,-18 29 68-16,0-21-80 0,0 5-4 15,12 3 37-15,-12 3-9 0,0 47 107 16,0-42-151-16,8 4 0 0,-8-1 3 15,7-3 17-15,-3 0 16 0,7 34 98 16,-3-39-136-16,2-8-17 0,-1-1-24 16,1-1-6-16,9 20 10 0,-9-28-19 15,0 0-2-15,-3-2-4 0,1-5-3 16,3 10 10-16,-5-19-8 0,-4 1-18 16,-1-5-65-16,1-3-124 0,-2 0-105 0,0 0-506 15,0 0 276-15,0-18-121 0,-21 18-108 16,21 0-193-16,0-21 61 0</inkml:trace>
  <inkml:trace contextRef="#ctx0" brushRef="#br0" timeOffset="17735.3161">16755 10444 1014 0,'0'0'61'0,"0"17"73"16,0-17 57-16,0 0 245 0,0 13-276 16,0-13-24-16,0 0-6 0,0 0 4 15,0 0 6-15,-12 0 111 0,12 0-142 16,0 0-9-16,0 0 7 0,0 0 21 0,0 0 15 15,0 19 104-15,14-19-123 16,-14 17-8-16,0-17 29 0,0 16-22 16,0 1 55-16,9-7-117 0,-9-2 2 0,7 0-12 15,-7-2-10-15,0 1 1 0,4 1 37 16,-1-4-26-16,-3-1 24 0,0-1-27 16,0-2 11-16,0 0-26 0,0 0-6 15,0 0-24-15,-21 0-5 0,21-26-5 16,0 26 9-16,-14-20-4 0,3-7-21 15,11 12 0-15,-14-2 31 0,4 3-1 16,1-2 0-16,-6-18-57 0,7 19 53 16,0 1-6-16,3 2 26 0,0 0-21 15,2 3-21-15,-1-6-16 0,2 9 55 16,-1-1 5-16,3 2-22 0,-1 1 22 0,-1-1-55 16,1 3 49-16,0 0-48 0,1-1 4 15,0 3 51-15,0 0-39 0,0 0 24 16,0 0-1-16,0 0 5 0,0 21 22 15,20-21 15-15,-20 17-38 0,23 3 25 16,-23-8-41-16,17-3 19 0,-6-9-15 16,1 16-4-16,7-3-10 0,-9-8 5 15,-1-5 15-15,1 4 9 0,-2-4 5 16,-2 0-43-16,1 0-9 0,-2 0 24 16,-5-18-1-16,0 18 10 0,0-22-24 15,-17-2 4-15,17 24 27 0,0-24 3 0,-21 24-15 16,21-18 31-16,0 18-31 0,-10-8-6 15,10 8-14-15,-12 0 5 0,12 0 15 16,-8 0 32-16,-1 0 14 0,5 0-46 16,1 0-6-16,1 0-9 0,0 0 20 15,0 0 20-15,0 0-55 0,0 0 21 16,2 0-11-16,0 0 25 0,0 0 16 16,0 0-1-16,0 0-31 0,0 0 1 15,0 0 11-15,0 0-12 0,0 0 26 16,0 0-35-16,0 0 35 0,0 0-15 15,0 0-12-15,0 0 27 0,0 18-22 16,0-18 12-16,0 0 14 0,0 17-4 0,0-17-34 16,0 0 39-16,0 0-49 0,0 12 14 15,0-12 5-15,0 0 23 0,0 0 13 16,0 0-21-16,-15 0-24 0,15 0 4 16,0 0 20-16,0 0 9 0,-15 0-4 15,15 0-19-15,-11 0 0 0,11 0 4 16,-11 0 15-16,-1-14-23 15,7 2 8-15,3 12 6 0,-4-11-3 16,6 11 3-16,0-8 3 0,0 8-4 16,0 0 10-16,0-6 5 0,18 6 10 15,-18 0-29-15,16-2 14 0,-16 1-10 0,22 1 15 16,3 0-14-16,-10 0 15 0,-1 0 8 16,4 0-18-16,3 0 1 0,16 0 41 15,-19 0-10-15,-4 0-20 0,-1 0-24 16,0 0-20-16,-3 0 55 0,-1 0 55 15,-9 0-42-15,0 0-36 0,0 0 31 16,0 0-35-16,0 19 52 0,0-19-52 16,-24 13 25-16,24-13-11 0,0 20 62 15,-24-10 34-15,24 23 220 0,-17-15-163 0,17 1-18 16,0 1-40-16,-9 3-26 16,9 18-14-16,0-23-77 0,0-2 6 15,0-1-5-15,0-1 4 0,0-2-63 0,0-1-469 16,0-8-13-16,0-3-323 0,0 0-250 15,0 0-248-15</inkml:trace>
  <inkml:trace contextRef="#ctx0" brushRef="#br0" timeOffset="18515.4875">16075 10129 737 0,'0'0'61'0,"4"0"79"0,-2 0 338 16,0 0-225-16,-2 0-29 0,2 0-27 15,-2 0-12-15,0 0-8 0,0 0 127 16,0 0-193-16,0 0-30 0,0 0-16 15,0 0-15-15,0-19 78 0,0 19-62 16,0 0 10-16,0-12-13 0,0 12-7 16,-15 0-3-16,15-9 13 0,0 9-47 15,-11 0-12-15,11 0 3 0,-10 0 0 0,5 0 1 16,-14 18-9-16,13 2 6 0,-3-6 3 16,1 2 1-16,2 1 2 0,3 19-16 15,3-14 5-15,0-3-4 16,22 29-91-16,0-37-25 0,-22-2-44 15,25-2-82-15,-11-5-32 0,15-2-339 16,-14 0 282-16,1 0 3 0,-1 0 5 16,0-23 54-16,-1 23 76 0,9-25 27 15,-15-2 144-15,-4 13 29 0,-3-1 28 16,-1 1 33-16,0-11 115 0,-27 14-57 16,27-2 3-16,-22 4 31 0,22 4 9 0,-21-2 12 15,3-2 145-15,18 6-187 0,0 1-44 16,-13 1-39-16,13 1-5 0,0 0-23 15,0 0 92-15,0 0-35 0,0 0 24 16,0 19 7-16,0-19 21 0,21 17 135 16,-21 7-125-16,17-9 17 0,-17 4 34 15,17 1 43-15,-17 1-24 0,26 28 176 16,-19-24-237-16,2 5 6 0,-3-3-27 16,-1 0-10-16,-2 29-4 0,-3-32-91 0,0 0-29 15,0-4 19-15,0-2-19 16,-27-5 5-16,-4 6-1 0,16-14-48 0,-2-5-117 15,-5 0-206-15,-2 0-243 16,-27-20-1146-16,27-10 826 0,1 9 234 0</inkml:trace>
  <inkml:trace contextRef="#ctx0" brushRef="#br0" timeOffset="19530.3055">16761 9494 721 0,'-21'0'96'0,"21"0"74"0,-19 0 65 16,19 0 25-16,-15 0 264 0,15 0-289 15,-12 0-4-15,12 0 17 0,0 0 31 16,0 0 4-16,0 0 287 0,0 0-300 16,0 0 20-16,0 0-74 0,0 0-38 15,0 0-47-15,20 0 33 0,-5 0-87 16,-2 0-4-16,4 0-13 0,6 0 32 15,39 0-29-15,-21-15-32 0,11 15-39 16,10-19-4-16,11 19 40 0,10-25-23 16,113-7 51-16,-86 14-57 0,8 1-8 15,7 2-2-15,2-2-5 0,118-11 7 16,-135 18 24-16,-5 2-13 0,-13 1-3 16,-17 0 5-16,-17 3-41 0,16 0-126 15,-53 2 47-15,-6 2 12 0,-8 0 61 0,-5-2-2 16,-2 2 30-16,0-3 1 0,-25 3-48 15,25-2-102-15,-27 0-171 0,11-3-167 16,-21 2-680-16,23 0 508 0,-3 0-19 16,5-1 104-16,0 2 79 0</inkml:trace>
  <inkml:trace contextRef="#ctx0" brushRef="#br0" timeOffset="20030.2565">18323 9167 1389 0,'0'-2'130'0,"0"1"54"16,0-2 61-16,0 2 4 0,0-2-2 15,-16 1 287-15,16 2-248 0,0 0 14 16,-17 0 16-16,17 0 13 0,-12 0 206 16,12 0-343-16,-6 0-24 0,6 17-16 15,0-17 2-15,0 0-14 0,22 14 33 0,12-14-127 16,-9 15-36-16,5-15-6 0,7 0-16 16,41 9 14-16,-38-9 15 0,-1 5-18 15,-6-2-4-15,-2 1 6 0,-5-2-14 16,-2 6 2-16,-17-1 4 0,-7 1-3 15,0 1 22-15,0 1-14 0,-28 18 2 16,-13-12-18-16,13 0 44 0,-3 1 13 16,1 3 15-16,-3 0 22 0,-26 17 8 15,33-21-48-15,5 2 11 0,5-3-12 0,2 1-7 16,-2 0-4-16,16-9-7 16,-7-4 7-16,7-3-8 0,0 0 1 0,0 0-18 15,0-49 9-15,20 30-18 16,-20-5 2-16,0-3-15 0,15-2-20 0,-15-24-114 15,0 32-8-15,0 0-34 0,0 4-74 16,0 5-214-16,0 5-209 0,-20 7-1341 16,3 0 1057-16,17 0 297 0</inkml:trace>
  <inkml:trace contextRef="#ctx0" brushRef="#br0" timeOffset="37061.4146">15725 7668 1435 0,'0'0'45'0,"0"0"42"0,0 0 33 0,-17 0 27 16,17 15 164-16,0-15-150 15,-14 0 36-15,14 14-10 0,0-14 56 0,-14 14 25 16,3 7 301-16,5-11-308 0,1 4 20 15,1 1-10-15,1 4-13 0,-2 1-10 16,-1 20 111-16,4-15-183 0,2-1-4 16,-1 2-18-16,1 2 45 0,-1 29 96 15,1-31-164-15,0 4-18 0,0 0 16 16,0 2 1-16,18 0 2 0,0 26 96 0,-18-30-130 16,27 3 2-16,-10-2 10 0,2-3 17 15,19 25 94-15,-20-26-132 0,3-1-26 16,0 0-21-16,3-3-16 0,0 1-18 15,27 15-8-15,-26-19 0 0,5-2 0 16,-5 2 0-16,4 0 0 0,29 8 0 16,-26-18 0-16,3 2 0 0,1-3 0 15,-1 0 0-15,4-6 0 0,38-1 0 16,-39 0 0-16,0 0 0 0,-1 0 0 16,-1 0 0-16,33 0 0 0,-37 0 0 15,1 0 0-15,-2 0 0 0,1 0 0 16,1 0 0-16,33-16 0 0,-34-7 0 15,2 23 0-15,-2-27 0 0,4 11 0 16,26-20 0-16,-34 17 0 0,1-3 0 16,-2-2 0-16,-3 1 0 0,0 0 0 0,13-23 0 15,-19 22 0-15,-3 2 0 0,2 0 0 16,0-1 0-16,12-24 0 0,-14 23 0 16,0 1 0-16,3-6 0 0,0-1 0 15,2 2 0-15,18-33 0 0,-19 31 0 16,31-52 0-16,-39 58 0 15,-1-2 0-15,-3 1 0 0,0 4 0 16,0-29 0-16,-6 28 0 0,-1-2 0 16,0 0 0-16,0 5 0 0,-26-24 0 15,26 25 0-15,-18-3 0 0,18-3 0 0,-18 2 0 16,18-2 0-16,-18-19 0 0,-1 20 0 16,9-2 0-16,-1 4 0 15,-1-3 0-15,-10-17 0 0,9 21 0 0,-1-1 0 16,0 0 0-16,-3 2 0 0,3 2 0 15,-17-17 0-15,13 16 0 0,2 1 0 16,-3 1 0-16,3 2 0 0,-23-17 0 16,21 18 0-16,-4-1 0 0,2-1 0 15,-1 0 0-15,1 3 0 0,-20-15 0 0,19 15 0 16,-2 4 0-16,3-4 0 0,0 7 0 16,-26-8 0-16,23 5 0 0,-1 4 0 15,-1 0 0-15,0-3 0 0,1 5 0 16,-22-3 0-16,24 4 0 0,0 1 0 15,2 0 0-15,-5 0 0 0,-17 0 0 16,20 23 0-16,-3-23 0 0,1 14 0 16,-1-14 0-16,2 15 0 0,-21 2 0 15,21-17 0-15,2 14 0 0,2-14 0 16,-3 11 0-16,-17 3 0 0,20-5 0 16,-1 1 0-16,0-2 0 0,-4 1 0 15,3 5 0-15,-22 7 0 0,23-10 0 16,-1-2 0-16,2 1 0 0,-2 3 0 15,-13 10 0-15,18-11 0 0,1 3 0 0,0-1 0 16,4 0 0-16,-1 2 0 16,-18 34 0-16,14-15 0 0,6-14 0 15,-1-2 0-15,-1 5 0 0,-1-1 0 16,0 0 0-16,-15 34 0 0,13-29 0 16,2-1 0-16,0-1 0 0,4 1 0 15,-8 24 0-15,10-28 0 0,1 0 0 16,2 2 0-16,3-1 0 0,1 2 0 15,0 20 0-15,0-24 0 0,29-3 0 0,-29-2 0 16,33 5 0-16,10 10 0 16,-20-18 0-16,0 3 0 0,-1-1 0 15,-3-1 0-15,-1-1 0 0,4 9-496 16,-15-16-175-16,-7 1-429 0,0-1-385 16,0-3-245-16</inkml:trace>
  <inkml:trace contextRef="#ctx0" brushRef="#br0" timeOffset="37851.2672">16346 8008 1807 0,'-3'0'40'16,"3"0"86"-16,-2-17 279 0,2 17-115 16,0-14 14-16,0 14 58 0,0-10 47 15,0 10-14-15,18-6 258 0,-18 2-415 16,0 4-28-16,12-3 13 0,-12 1 48 16,10 1 272-16,-10 1-294 0,0 0-34 0,0 0-19 15,6 0-16-15,-6 0 15 16,6 20 237-16,-4-20-218 0,-1 17-74 0,1-17-70 15,-2 30-46-15,0 1-24 0,0-20 0 16,0 2 0-16,0-4 0 0,0 2 0 16,0-11 0-16,0 9 0 0,0-9 0 15,0 0 0-15,0 0 0 0,0 0 0 16,18-27 0-16,-18-2 0 0,13 10 0 16,-13 0 0-16,18-1 0 0,-7 4 0 15,14-19-25-15,-14 20-4 0,3 4-1 16,-1-1 11-16,2 0 2 0,9-4 28 15,-14 10-3-15,0 4-10 0,3 2-6 16,-4 0 10-16,-1 0-9 0,8 22 17 16,-11-22-8-16,2 19 10 0,-2-19-6 15,-1 24 1-15,4-12-12 0,-5 9-6 0,-1-21 8 16,1 17 3-16,-1-9 6 0,0-1 2 16,3 0-17-16,-3-7-1 0,0 0 18 15,2 0-6-15,-1-19-16 0,3-5-133 16,-3 24 7-16,2-32-26 0,1 15 6 15,1-1 24-15,2 3 44 0,8-14 3 16,-7 18 86-16,3 0-2 0,-4 4 6 16,3 7 10-16,8 0 66 0,-7 0 39 15,-1 0 77-15,1 18 43 0,1-18-30 16,2 30-60-16,12 12-87 0,-15-21-59 16,-4 0 0-16,5 1 0 0,-1 0 0 0,7 8-68 15,-12-18-230-15,-1-1-384 16,2-1-412-16,0-5-584 0,-4 0-71 0</inkml:trace>
  <inkml:trace contextRef="#ctx0" brushRef="#br0" timeOffset="71561.2381">16677 9467 901 0,'0'-3'36'0,"0"1"23"16,-20 0 1-16,20 2 40 0,0 0-66 16,0 0-17-16,-13 0-1 0,13 0 34 15,0 0-35-15,0 0 49 0,0 0-61 16,0 16 17-16,0-16-4 0,0 0-5 16,0 0 5-16,0 13 42 0,16-13 13 0,-16 0 11 15,0 7 11-15,9-7 7 0,-1 10 62 16,-8-5-105-16,10-1-4 15,-3-1-12-15,-3-1-7 0,3 1-11 0,8-3-12 16,-9 0-15-16,1 0-7 16,-1 0 15-16,1-20-4 0,-1 20-2 0,4-20-23 15,-8-3-5-15,2 23-6 0,-4-24 12 16,0 12 6-16,0-11 23 0,0 13-1 16,-28 1 4-16,28-3-7 0,-20 3-1 15,20 1 40-15,-21-4 109 0,2 9-52 16,19 1-19-16,-15 2 4 0,15 0 5 15,-11 0-2-15,3 24 35 0,8-24-78 0,0 20-10 16,0-20 0-16,0 26-4 0,0-4 15 16,24-11-32-16,-24-2-1 0,17-9-22 15,-17 14 13-15,12-14-29 0,3 9-246 16,-15-5-70-16,9-4-227 0,-9 0-78 16,0 0 67-16</inkml:trace>
  <inkml:trace contextRef="#ctx0" brushRef="#br0" timeOffset="72539.8189">16721 9431 1450 0,'0'0'111'16,"0"0"69"-16,0 0 49 0,0 0 59 15,0 0 165-15,0 0-226 0,0 0 9 16,0 0 16-16,0 0 10 0,0 0-8 15,0-13 209-15,0 13-277 0,0 0-13 16,0 0-35-16,0 0-22 0,0-8 6 16,0 8 91-16,0-11-34 0,0 5 4 0,0 0 12 15,0-2 28-15,0-10 82 16,0 8-195-16,0-7-46 0,0 0-16 0,0-3-7 16,0-1-11-16,0-20 16 15,0 21-35-15,0-4-10 0,0 2-5 0,0 3 2 16,0-18 3-16,0 18-4 0,0 0 3 15,0 0 3-15,-13 3-1 0,13 0 4 16,0-14 0-16,-7 14-11 0,7 4 13 16,0 0 19-16,-4 2-34 0,1-3 32 15,3 9-36-15,0-1 33 0,-1 4-11 16,0 1 1-16,0-1 3 0,1-1-17 16,0 2 2-16,0 0 0 0,0 0 1 15,0 0 8-15,0 0 28 0,0 0-27 16,0 0-1-16,0 0-19 0,0 0 9 15,0 0-2-15,0 0-2 0,0 0-25 16,0 0-108-16,0 0-156 0,0 0-141 16,0 0-137-16,0 17-195 0,0-17-892 15,0 0 677-15,0 0 149 0,0 0 224 16</inkml:trace>
  <inkml:trace contextRef="#ctx0" brushRef="#br0" timeOffset="73205.5024">16616 8935 1132 0,'-3'0'63'0,"1"0"40"0,1 0 66 16,0 0 55-16,-1 0 211 15,1 0-219-15,-1 0 8 0,1 0 16 16,0 0 25-16,-3 0 166 0,2 0-260 0,0 0-1 16,0 0 34-16,0 0 48 15,-1 14-28-15,-2-14 149 0,3 0-266 0,0 12 22 16,1-12-48-16,-1 8 44 0,0 1 37 16,2-9-51-16,0 8-71 0,0-8 30 15,0 4 26-15,0-4-10 0,0 0 181 16,0 0-176-16,0 0-24 0,0 0-26 15,0-17-22-15,0 1 4 0,0 16-30 16,0-22 7-16,0 9 5 0,20 1 5 16,-20-3-6-16,16-19-20 0,-16 13 6 15,13 0 17-15,-13 1 7 0,13-2-10 16,-1-17-8-16,-7 25-3 0,-1 0-6 16,0 3 7-16,-3 7 13 0,0-1 5 0,-1 5 5 15,0 0-19-15,0 0 4 0,0 0 3 16,0 0-1-16,0 20-4 0,0-20 0 15,0 22 8-15,0-22-15 0,0 19 10 16,0-19 1-16,17 29 1 0,-3-20-7 16,-14 3 6-16,17-2 7 0,-17 3 14 15,27 11 34-15,-18-12-23 0,2 2 4 16,-4-2 6-16,3 0 1 0,-3-2-10 16,7 11 11-16,-9-11-30 0,1-5-6 15,-4 3 1-15,2-2 7 0,-3 2 15 16,-1-6-23-16,0-1-7 0,0 3 0 15,0-3 5-15,-27 0 6 0,9 0 33 16,18-1 3-16,-23 0 10 0,10 0 4 16,1 0 30-16,-16 0 57 0,13-17-62 15,-1 17-16-15,2 0-11 0,1 0-17 0,1-15-20 16,-5 15-25-16,10 0-15 0,4 0-141 16,2 0-253-16,1-5-2515 15,19-2 1444-15,-19 2 247 0</inkml:trace>
  <inkml:trace contextRef="#ctx0" brushRef="#br0" timeOffset="74038.5046">16141 8978 2062 0,'0'0'43'0,"0"0"165"0,0-17-49 15,0 17 20-15,0 0 20 0,0 0 18 16,0 0 15-16,0 0 137 0,0-10-225 16,0 10-6-16,-16 0-1 0,16 0 28 15,-11 0 162-15,11 0-198 0,-12 0-41 16,12 0-5-16,0 0-14 0,-8 0 7 0,1 0 13 15,1 0-79-15,0 18-9 0,-3-18-33 16,2 17 60-16,-8 5-24 0,9-11 19 16,-1 5-27-16,4-4-6 0,3-3 30 15,0 0-34-15,0 8-29 0,21-14 33 16,-21 2 19-16,21-3-19 0,-21-1-55 16,47-1-206-16,-33 0 67 0,3 0-12 15,-3 0-43-15,-1-23 3 0,-1 23 22 16,10-19-136-16,-17 19 250 0,-1-16 45 15,-4 16 39-15,0-16 11 0,0 16 19 16,-19-19 3-16,19 12 8 0,-21 0 5 16,21 0 21-16,-22 2 26 0,3-5 137 15,19 7-60-15,-14 0 4 0,14 1-5 16,-9 2-1-16,9 0 22 0,0 0 204 0,0 0-178 16,0 25-9-16,0-25-52 0,0 26-8 15,22 10 104-15,-22-14-110 0,17-2 58 16,-17 6-20-16,0-1 11 0,10 0 33 15,-10 29 48-15,0-28-164 0,0-1-36 16,0-1-37-16,-19-4 1 0,0 14-18 16,19-21-96-16,-19-5-183 0,5-4-369 15,-8-4-360-15,-2 0-343 0,-35-25-752 16</inkml:trace>
  <inkml:trace contextRef="#ctx0" brushRef="#br0" timeOffset="77093.7107">17036 8732 1106 0,'-17'-6'217'0,"17"1"-14"15,0 1 50-15,-14-3-25 0,14 4 25 0,-9-14 235 16,9 12-249-16,0-2-14 0,-9 5-8 16,9-2-15-16,0 1-46 0,-5 2 134 15,5 1-127-15,-2 0 43 0,-1 0-7 16,-1 27 0-16,-1-27-26 0,-16 46 103 15,6-22-168-15,-5 3 4 0,-4 5 21 16,-4 4-13-16,-38 48 153 0,27-40-152 16,-2 2-14-16,-3 2-39 0,2-4-25 15,-1 2-39-15,-29 33-5 0,38-44 9 16,4-4-4-16,4 0 10 0,3-7-31 16,-9 12-273-16,21-24-26 0,0-6-182 15,4-6-245-15,4 0-150 0,2 0-222 0,1-21-721 16</inkml:trace>
  <inkml:trace contextRef="#ctx0" brushRef="#br0" timeOffset="77370.963">16326 8933 2150 0,'0'0'44'0,"16"0"40"0,-16 0 81 15,0 0 113-15,11 17 601 0,0 6 107 16,1-23-624-16,20 51 274 16,-11-27-338-16,6 0-42 0,3 6-75 15,2 1-70-15,37 35-62 0,-32-36-50 16,0 2-12-16,-1-4-105 0,-3-2-188 15,20 15-1163-15,-36-25 231 0,1-3-70 16,-8-5 279-16</inkml:trace>
  <inkml:trace contextRef="#ctx0" brushRef="#br0" timeOffset="77961.8836">17061 9801 2315 0,'-20'-2'50'16,"20"0"70"-16,-14 2 351 0,-4 0-141 15,6 0 11-15,0 0-14 0,0 26 28 0,-3-26-77 16,-16 53 132-16,11-28-304 16,3 4-39-16,-2 5-54 0,-5 1 28 15,-4 6-22-15,-27 44-33 0,25-42 23 16,4 1-22-16,-2-3 18 0,2-2 10 0,-12 26-208 16,23-39-107-16,1-6-242 0,0 0-195 15,3-8-270-15,-1-3 0 0</inkml:trace>
  <inkml:trace contextRef="#ctx0" brushRef="#br0" timeOffset="78195.2107">16469 10025 3678 0,'16'0'235'15,"-6"0"23"-15,3 23 69 0,5-23-40 16,7 30 29-16,6-7-54 0,47 28 63 16,-32-22-242-16,5 0-78 0,4 0-53 15,1-7-99-15,49 11-943 0,-59-22 166 16,0-5-304-16,-10 1 203 0,-4-7 234 16</inkml:trace>
  <inkml:trace contextRef="#ctx0" brushRef="#br0" timeOffset="79693.2037">16864 9494 1710 0,'-15'21'44'15,"4"-8"188"-15,11-13-41 0,0 0 30 16,0 7 46-16,0-7 66 0,0 0 32 15,0 3 340-15,0-3-423 0,23 0-14 0,-23 0-27 16,29 0-34-16,17 0 190 0,-16 0-234 16,5 0 51-16,7-18 6 0,9 18 4 15,8-12-9-15,93-3 41 0,-59 5-179 16,18-4-12-16,22 3-12 0,19-7-5 16,220-23-4-16,-151 11-38 0,34-3-1 15,31-8-3-15,30-3 6 16,27-4-7-16,391-46 64 0,-336 50 77 0,9 4 96 15,6 7 29-15,2 7-38 0,385-7-43 16,-424 24-186-16,8 2 0 0,-16 2 0 16,-14 3 0-16,-16-1 0 0,265-5 0 15,-323 2 0-15,-19 3 0 0,-28 1 0 16,-29-2 0-16,104-4 0 0,-201 8 0 16,-21-2 0-16,-28 2 0 0,-24-2 0 0,-14-2 0 15,-15 1 0-15,-5-2 0 0,0 0 0 16,-21-1 0-16,21-3 0 0,-23-3 0 15,-2 3 0-15,25 1 0 0,-23 3 0 16,23-2 0-16,-19 2 0 0,6-3-52 16,13 3-132-16,-14 1-120 0,8 0-117 15,1 1-74-15,-3 1-272 0,4 2 510 0,3 0 93 16,-1 0 67-16,2 0 0 16,0 0 7-16,0 0-10 0,0 0 66 0,0 0 18 15,0 0-15-15,0 0 16 0,-27-19 15 16,27 19 11-16,-31-29-11 0,10 15 49 15,-2-2 64-15,-1 0 96 0,-54-26 787 16,19 21-457 0,30 13-269-16,-3 1 32 0,3 3-34 0,-4 1-61 15,1 0-79-15,-24 3-96 0,33 0-32 16,8 0 0-16,3 0 0 0,7 18 0 16,5 3 0-16,42-21 0 0,-9 25 0 15,7-10 0-15,13-2 0 0,9-1 0 16,81 14 0-16,-66-13 0 0,-1 1 0 0,3 3 0 15,-7-2 0-15,57 19 0 0,-83-17 0 16,-5 0 0-16,-9-4 0 0,-13 0 0 16,-12-1 0-16,-7 10 0 0,-40-13 0 15,10 0 0-15,-10-2 0 0,-10 4 0 16,-61 13 0-16,52-9 0 0,1 1 0 16,1 7 0-16,5-1 0 0,10 4 0 15,-20 25 0-15,43-24 0 0,12-3 0 16,7-5 0-16,0-2 0 0,23 5 0 15,20-20 0-15,-14-2 0 0,0 0 0 16,-4-26 0-16,2 6 0 0,7-37 0 16,-34 20 0-16,0-1 0 0,0-4 0 15,0 1 0-15,-73-39 0 0,39 44-173 16,-4 5-375-16,-2 14-543 0,-1 4-832 0,10 7 48 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488.98672" units="1/cm"/>
          <inkml:channelProperty channel="Y" name="resolution" value="553.68365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19T16:19:44.41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4109 2078 2454 0,'0'2'67'0,"0"-1"81"0,0-1 340 15,0 0-175-15,0 0 20 0,0 0 50 16,0 0 11-16,0 0 256 0,0 0-359 16,15 16-8-16,-15-16 38 0,16 0-6 0,-16 0-60 15,32 0 87-15,-23 0-238 0,6-27-34 16,-6 27-14-16,6-33-25 0,13-20-14 16,-17 17-26-16,-2-4 1 15,6-8-7-15,-5-6 12 0,6-1-7 0,2-54-13 16,-12 55 14-16,-2 4-1 0,1 4 17 15,-5 7-12-15,0-18 3 0,0 37-4 16,0 3 20-16,0 9-3 0,0 1 7 16,0 2-18-16,-17 5-9 0,17 0 5 15,0 0 2-15,0 0 0 0,0 26 18 16,22 2-24-16,5-11 6 0,-27 2-6 16,22 3 17-16,-10 2-10 0,1-3 4 0,20 6-26 15,-21-18 32-15,7-9-22 0,3 0 10 16,-1 0-42-16,18-50-51 15,-20 26 47-15,0-5 3 0,-3-2-25 0,-3 2 18 16,-5-1-19-16,5-28 10 0,-9 32 49 16,-2 6 35-16,-2-1-27 0,0 5 11 15,0-8 11-15,0 16 13 0,0 5-2 16,-18 3-19-16,18 0 22 0,0 21 3 16,0 12 58-16,0-7-47 0,0 3-17 15,0 5 2-15,0 8 1 0,49 51 19 16,-33-40-39-16,1 5-14 0,-2 0 0 15,4 2-20-15,-1 1-30 0,10 43-292 16,-16-58-52-16,-1-4-80 0,1-9-224 0,0-4-251 16,7 7-1491-16,-9-26 1481 0,-1-5 342 15</inkml:trace>
  <inkml:trace contextRef="#ctx0" brushRef="#br0" timeOffset="421.7043">5293 1734 3455 0,'0'15'271'0,"-15"-4"-30"16,15-11 77-16,-14 0-54 0,14 8-20 16,0-8-58-16,-14 0 102 0,4 0-196 15,10 0 35-15,-12 0-69 0,7 0 74 16,-9 19 215-16,4-19-144 0,0 17-27 15,3-17-31-15,0 27-34 0,-5 14 29 16,8-22-132-16,-1 0-14 0,4-4-18 16,1 2-7-16,0-3-13 0,22 6-107 15,-22-16 10-15,24-4-47 0,-24 0-37 16,31 0-9-16,-3 0-136 0,-16-21 268 0,0 21 27 16,-2-22-5-16,0 22 10 0,-2-24 24 15,-3 0 3-15,-5 11 86 0,0-1-25 16,0-1 22-16,0 5-8 0,0-1 35 15,-20-4 66-15,20 8-38 0,0 5-35 16,-14-1 28-16,14 3-31 0,0 0 29 16,0 18-23-16,20-18-19 0,-20 23 24 15,18-23-54-15,-18 32-13 0,24 0-166 16,1-16-7-16,-12 1-125 0,2-7-160 16,0-1-188-16,11-2-1009 0,-15-7 770 15,2 0 161-15,-2-21 207 0</inkml:trace>
  <inkml:trace contextRef="#ctx0" brushRef="#br0" timeOffset="653.0472">5464 1068 3418 0,'0'-12'523'16,"0"12"-71"-16,0 0 132 0,0 20-63 15,0-1 18-15,19 30 394 0,2-19-565 16,-6 5-47-16,2 8-106 0,0 8-72 0,3 5-57 15,23 67-41-15,-23-53-45 16,-1 1-43-16,3-5-52 0,-3-3-81 0,19 36-304 16,-23-62 126-16,0-6-79 15,0-12-88-15,-1-4-105 0,-4-4-164 0,2-2-900 16,-9-9 738-16,-2 0 217 0,0 0 130 16,-1-18 191-16</inkml:trace>
  <inkml:trace contextRef="#ctx0" brushRef="#br0" timeOffset="818.6752">5465 1555 4472 0,'35'29'360'0,"-12"-1"5"0,3-13 154 16,7-4-103-16,3 3-54 0,43 10-172 16,-37-24-342-16,1 9-177 0,-4-1-223 15,-1-8-363-15,-5 5-322 0,29-5-1249 16</inkml:trace>
  <inkml:trace contextRef="#ctx0" brushRef="#br0" timeOffset="1185.0462">6008 1705 2922 0,'0'5'202'0,"0"-1"92"0,0 1 98 16,21-1-72-16,-21 2-78 0,17 0 14 16,6-6-201-16,-10 0-53 0,4 0-19 15,-3 0-29-15,3-21-19 0,15 2-222 16,-20 19 48-16,2-24-63 0,-6 24-32 16,-1-20-9-16,-3-4-235 0,-4 14 360 15,0-3 19-15,0 5 0 0,-31-1 0 0,31 1 43 16,-48 2 61-16,28 6 161 0,4 0 56 15,-4 0 54-15,1 0 46 0,3 25 37 16,-11 9 326-16,19-13-252 0,8 2 14 16,0 3-1-16,0 3 45 0,35 27 176 15,-12-29-398-15,2 1-91 0,3-3-28 16,3-4-23-16,3-3-27 0,33 13-203 16,-34-21-205-16,-1-1-252 0,-3-6-314 15,0-3-126-15,-2 0 210 0</inkml:trace>
  <inkml:trace contextRef="#ctx0" brushRef="#br0" timeOffset="1467.0158">6570 1651 4308 0,'1'0'132'0,"-1"0"96"16,0 25 574-16,0 0-370 0,0-9-11 15,0 5-68-15,0-2-62 0,0 21 47 16,0-21-266-16,0 0-47 0,0 1-56 15,0-5 5-15,22-4-27 0,-8 9-46 16,-14-16 19-16,0 1-9 0,13-5-16 16,-13 0-29-16,20-24-157 0,-20 24 140 15,9-31-41-15,-9 10 9 0,4-4 41 0,-4-1 23 16,5-26 65-16,-4 26 83 16,2 6-9-16,1 4-23 0,0 1-19 0,7-9-155 15,-6 20 53-15,1 4-16 0,2 0-177 16,0-6-231-16,1 4-154 0,14 2-1288 15,-11 0 1206-15,2 0 198 0</inkml:trace>
  <inkml:trace contextRef="#ctx0" brushRef="#br0" timeOffset="1652.0221">7018 1620 5252 0,'1'15'320'0,"-1"1"180"0,0-3 121 15,1 7-18-15,0-2-197 0,6 17-22 16,-6-19-343-16,3-4-86 0,3 0-120 16,-2 3-80-16,6-1-494 0,-4-9 211 15,-1-3-124-15,1-2-286 0,-4 0-234 16,1 0-88-16,5-24-622 0</inkml:trace>
  <inkml:trace contextRef="#ctx0" brushRef="#br0" timeOffset="1785.7632">7057 1385 5108 0,'0'0'52'0,"17"24"25"0,-17-8-16 15,0 0 16-15,18 2-46 0,-1 12-145 16,-5-13-152-16,1 0-409 0,0-1-389 16,2-3-199-16</inkml:trace>
  <inkml:trace contextRef="#ctx0" brushRef="#br0" timeOffset="2185.0476">7576 1572 5072 0,'0'0'37'0,"-24"0"-5"0,24 0 48 16,-31 0 97-16,15-20 78 0,-15 20 499 16,10 0-402-16,1 0-67 0,2 0-71 15,6 0-84-15,-12 0-45 0,15 27-89 16,4-11 14-16,5-1-3 0,0 1-2 15,0 4-14-15,0 27-17 0,21-23-6 16,-21-6-24-16,25-1-9 0,-10 0-41 16,16 10-125-16,-16-17 81 0,4-2-2 15,-1-1-101-15,-2-2-60 0,0-1-27 16,11-4-214-16,-14 0 363 0,-3-24-4 0,-1 24 17 16,-3-29 27-16,3-5 44 0,-9 11 147 15,0 3 66-15,0-2 52 0,0-1 53 16,0 4 33-16,-21-16 453 0,21 24-313 15,0 5 2-15,0 6-48 0,0 0-8 16,0 0 265-16,0 25-415 0,0-25-69 16,0 21-82-16,17-21-29 0,-17 26 0 15,14 3 0-15,8-16 0 0,-22 3-68 16,20-3-101-16,-11 0-111 0,20 7-707 16,-14-12 370-16,-5-8-131 0,3 0-152 15,-3 0-162-15,5 0-90 0,7-34-568 16</inkml:trace>
  <inkml:trace contextRef="#ctx0" brushRef="#br0" timeOffset="2369.3976">7679 988 5301 0,'-7'-26'428'0,"7"26"102"0,0 0 192 16,0 0-122-16,26 33-183 0,-26-7-224 15,57 38-193-15,-39-28 0 0,-1 7 0 16,5 3 0-16,4 11 0 0,16 56 0 15,-24-57 0-15,0 9 0 0,1-2 0 0,-1-2 0 16,-5-5-160-16,14 34-946 0,-14-50-33 16,0-9-438-16,0-9-63 0,4-10 291 15</inkml:trace>
  <inkml:trace contextRef="#ctx0" brushRef="#br0" timeOffset="2899.8009">9546 1127 2879 0,'0'0'209'16,"-12"0"168"-16,12 0 188 0,0-13 106 16,-6 13 508-16,6 0-682 0,0 0 57 15,0 0-41-15,0 0-139 0,0 17-108 0,21 26-159 16,-21-13-107-16,30 8 0 15,-12 4 0-15,5 11 0 0,27 61 0 16,-26-56 0-16,-1 0 0 0,1 3 0 0,-3-5-98 16,-2-4-134-16,9 32-725 0,-16-52 251 15,0-3-258-15,-4-7-213 0,-1-8-211 16,4 3-708-16</inkml:trace>
  <inkml:trace contextRef="#ctx0" brushRef="#br0" timeOffset="3253.0421">10084 1698 4906 0,'0'21'190'0,"0"-21"100"16,0 19 149-16,0-6 16 0,0-1-27 16,-17 14 47-16,17-12-358 0,0 1-3 15,0-2-39-15,0 3-46 0,0-6-17 16,0 3-22-16,20-4 26 0,-20-7-5 15,19 1-21-15,-19-3-6 0,15 0-27 16,5-20-96-16,-20 20 71 0,9-29 6 16,-9 12 8-16,9-5-3 0,-3-21-17 15,-3 21 54-15,-3-4 19 0,4 9 7 16,0 0-18-16,1-10 36 0,-3 19-5 0,4 8 25 16,-6-6-2-16,0 6 35 0,0 0 21 15,21 19 129-15,-21 5-85 16,24-5-30-16,-24-1-28 0,25 8-17 0,4 22-62 15,-16-23-81-15,1 3-87 0,0-1-117 16,-1-10-148-16,1 1-136 0,11 4-714 16,-13-16 444-16,0-6-138 0,0 0-159 15,0 0 90-15,-2-28 333 0</inkml:trace>
  <inkml:trace contextRef="#ctx0" brushRef="#br0" timeOffset="3499.9976">10372 822 4644 0,'0'0'437'0,"0"31"92"0,23-7 205 15,-23 4 19-15,26 9-170 0,6 51-72 16,-12-42-511-16,3 12 0 0,1-3 0 16,-1 6 0-16,2 2 0 0,30 62 0 15,-28-61 0-15,-3-2 0 0,-2-4 0 16,2-9-24-16,21 29-214 0,-27-50-49 15,0-4-117-15,-5-5-174 0,0-11-120 0,2 1-1161 16,-12-8-4 0,-3-1 456-16,0-27 976 0,-32 27 143 0</inkml:trace>
  <inkml:trace contextRef="#ctx0" brushRef="#br0" timeOffset="3633.054">10417 1378 4142 0,'0'-1'187'0,"34"1"410"0,-15 22-91 15,7-22-21-15,4 22 3 0,5-22-26 0,1 30-180 16,41-1-250-16,-39-14-242 16,-1-4-266-16,-5 1-253 0,1-4-348 0,28 1-1699 15,-36-9 1702-15,-1 8 424 16</inkml:trace>
  <inkml:trace contextRef="#ctx0" brushRef="#br0" timeOffset="3951.5178">10985 1521 5149 0,'0'14'29'15,"0"1"84"-15,0-1 132 0,0-7 148 16,0 8 67-16,0 18 401 0,22-15-522 0,-22 1-67 16,22-4-93-16,-22 2-57 0,26 14-93 15,-2-19-29-15,-12 3 0 0,-12-2 0 16,15-5 0-16,-15 2 0 0,10 5 0 15,-10-11 0-15,0-1 0 0,0-3-34 16,0 0-31-16,-19-19-222 0,19-15 121 16,0 8-13-16,0 2 7 0,0-4-2 15,0 2-22-15,0-32-149 0,22 37 197 16,-22-3 79-16,30 11 17 0,-8-7-19 16,12 3-169-16,-14 17 33 0,-1-7-32 15,0 7-68-15,-1 0-153 0,-2 0-232 16,15 27-1221-16,-16-8 950 0,-2-19 291 15</inkml:trace>
  <inkml:trace contextRef="#ctx0" brushRef="#br0" timeOffset="4166.3235">11527 1467 5298 0,'0'20'240'16,"0"-20"202"-16,0 24 115 0,0-9 95 0,0 18 141 15,0-11-614-15,0-2-149 0,21 4-30 16,-21-2 0-16,19 2 0 16,3 22-160-16,-9-28-36 0,-1-5-121 0,-1 2-126 15,0-2-150-15,7 3-856 16,-12-12 518-16,0-1-191 0,-1-3-10 0,3 0 194 16,-6 0 315-16</inkml:trace>
  <inkml:trace contextRef="#ctx0" brushRef="#br0" timeOffset="4332.6064">11578 1264 6527 0,'17'-17'181'0,"-17"5"-29"16,0 0 25-16,17 1-81 0,-17-5-47 15,13 0-87-15,2-18-346 0,-7 15-81 16,-2 1-422-16,0-1-427 0,1 0-242 15</inkml:trace>
  <inkml:trace contextRef="#ctx0" brushRef="#br0" timeOffset="4719.2549">11863 1558 4466 0,'0'9'47'0,"0"-5"66"16,0 5 56-16,0 7 557 0,0-11-256 16,0 7 22-16,0 3-73 0,0 1-57 15,0 20 31-15,0-23-338 0,0 2-48 16,0 2-20-16,0-2 7 0,0-4 27 16,0 3-45-16,0-11-7 0,0 0-34 15,0-3-11-15,0 0-31 0,23-22-135 16,-23 22 110-16,0-24-20 0,26 24 40 0,-26-37-38 15,16 16-3-15,5-25-107 0,-11 26 171 16,-10-1 57-16,19 1 14 0,-10 4 65 16,12-4 125-16,-13 15-14 0,-1-1-21 15,2 6 9-15,0 0 15 0,-2 0-25 16,10 28 140-16,-10-28-150 0,15 72 140 16,-18-49-242-16,2 0-17 15,-1-3-10-15,1 2-16 0,8 16-236 16,-10-23 29-16,2 1-137 0,1-4-188 15,-1-2-75-15,4-5-316 0,10-2-1367 16,-6-3 1159-16,1 0 391 0</inkml:trace>
  <inkml:trace contextRef="#ctx0" brushRef="#br0" timeOffset="5032.8758">12411 1366 5191 0,'0'0'-27'0,"-22"0"62"0,22 22 29 16,-20-22-85-16,20 17 121 0,-20 8-2 16,-1-9-44-16,21 2-53 0,-11 3-45 15,11 0-33-15,0 18-59 0,20-20 66 0,-20-3-58 16,25-6-3-16,-25 2 55 0,34-4-55 16,2 9 67-16,-18-16 13 0,-2 5 56 15,-3 5-1-15,1-3 8 0,-3-2 41 16,-2 11 192-16,-9-8-100 0,0 8 20 15,0-2-17-15,-23-1 31 0,-7 18 77 16,-7-1-126-16,-2-2-147 16,23-19-67-16,-1-1-17 0,1 1-63 15,3-6-11-15,-6 4-408 0,11-8 69 16,1 0-189-16,7 0-255 0,-5 0-60 16,5-22 222-16</inkml:trace>
  <inkml:trace contextRef="#ctx0" brushRef="#br0" timeOffset="5386.0247">12629 1586 5606 0,'3'15'-11'0,"-3"-15"45"0,6 0-12 15,-2 0 89-15,12 0 183 0,-6 0-131 16,-1 0-46-16,6 0-17 0,4 0-37 15,0 0-57-15,22 0-375 0,-16 0 81 0,-5-23-18 16,2 8 50-16,-3 2-16 0,5-16-243 16,-15 14 284-16,-6 3 66 15,-1 0 61-15,-2 0 96 0,0 2 82 0,-48-2 282 16,25 12-71-16,2 0-1 0,-4 0-50 16,0 0 25-16,-2 0 17 0,-20 29 353 15,26 3-345-15,5-12-104 0,3-3 6 16,3 6-50-16,10 21 224 0,0-19-223 15,0-1-10-15,26-5-101 0,-26 3-49 16,38 1-77-16,19 8-283 0,-24-20 38 16,5-2-165-16,0-6-92 0,3-3-261 0,37 0-1241 15,-42 0 936-15,-4-31 295 0,-3 31 295 16</inkml:trace>
  <inkml:trace contextRef="#ctx0" brushRef="#br0" timeOffset="5599.399">13351 1405 5769 0,'0'-3'114'0,"0"3"514"0,-29 0-103 15,29 0-34-15,-32 0-150 0,12 19-98 16,-22 1-163-16,19-20-80 0,0 32 0 16,4-8 0-16,2-3 0 0,8 7 0 0,-7 27 0 15,16-33 0-15,0 11 0 0,0-9 0 16,0-2-105-16,25 19-492 0,7-29 36 15,-7-7-97-15,2 4-320 0,0-9-364 16,2 0-144-16</inkml:trace>
  <inkml:trace contextRef="#ctx0" brushRef="#br0" timeOffset="5933.9311">13657 1478 5972 0,'0'0'152'0,"-19"0"123"0,19 0 157 15,-19 0 123-15,5 28 127 0,14-28-559 16,-18 0-123-16,18 27 0 16,-14-27 0-16,14 25 0 0,-6-12 0 0,6 17 0 15,0-16 0-15,0 5 0 0,27-2 0 16,-27 3 0-16,44 15 0 0,-28-12 0 16,2-12 0-16,-2 0 0 0,5-6 0 15,21-1 0-15,-24-4-57 0,0 0-64 16,2-29-45-16,-2 12-54 0,23-21-106 15,-26 15 215-15,1 0 38 0,-5-1-3 0,-4-2-28 16,-2-4-5-16,-5-26-87 16,0 29 144-16,-21-2 84 0,21 3 94 0,-35 3 55 15,-16-4 392-15,24 21-288 0,1 6-56 16,-4 0-103-16,1 0-97 0,7 39-178 16,-15 0-592-16,22-14 6 0,-1 3-352 15,7-5-447-15,3 5-70 0</inkml:trace>
  <inkml:trace contextRef="#ctx0" brushRef="#br0" timeOffset="38110.9318">15837 534 2004 0,'0'0'48'0,"0"0"35"0,0 0 406 16,0 17 289-16,0-17-300 0,-22 23 358 16,-19 15-243-1,22-19-354-15,-32 30 275 0,-16 18 84 16,28-21-360-16,-7 7 41 0,-4 11 5 16,-48 82 259-16,56-59-403 0,8 2-93 15,5 16-47-15,9 0 0 0,17 105 0 16,26-109 0-16,4 1 0 0,7-10 0 15,6-10-1-15,8-14-205 0,52 33-966 16,-46-64 127-16,0-13-354 0,0-10-202 16,-3-13 278-16</inkml:trace>
  <inkml:trace contextRef="#ctx0" brushRef="#br0" timeOffset="38544.0108">16428 1598 2627 0,'0'-4'107'0,"0"-4"185"0,0 6 111 15,0 2 136-15,0 0 393 16,0 0-570-16,0 0-50 0,0 0 18 0,0 0 85 15,0 31-8-15,0 13 309 0,0-12-403 16,0 6-93-16,0 10-80 0,0 5-64 16,26 54-76-16,-7-56 0 0,-7 5 0 15,-2-5 0-15,1-5-112 0,-2-6-165 16,8 23-985-16,-13-41 390 0,3-5-270 16,-2-7-214-16,2-6 50 0</inkml:trace>
  <inkml:trace contextRef="#ctx0" brushRef="#br0" timeOffset="38866.0976">16263 1499 2697 0,'-3'-12'66'0,"3"-3"113"15,0-1 101-15,0 3 93 0,0-6-27 16,19-14 162-16,12 15-399 0,-9 1-11 16,3 5-75-16,2-4 12 0,33 0-11 15,-31 14-18-15,3 2-16 0,-3 0 13 16,1 25 3-16,-2-6 35 0,19 32-24 16,-29-20 28-16,-5 0 0 0,-4 3 35 15,-8 0 0-15,-1 0-9 0,-27 33 127 0,27-32-119 16,-39-4 3-16,12 1-49 0,0-3-35 15,-57 42-67-15,57-55-13 16,-20 1-417-16,30-15-153 0,4-2-217 16,5 0-232-16,8-22 73 0,0 22 327 15</inkml:trace>
  <inkml:trace contextRef="#ctx0" brushRef="#br0" timeOffset="39228.4871">16835 2026 3086 0,'0'0'91'0,"-13"0"106"16,5 0 514-16,8 0-371 0,0 0-50 16,-6-19-67-16,6 19-24 0,0 0 27 15,0 0 310-15,18 0-232 0,-18 0-1 16,0 0-62-16,18 19 4 0,-18 8 77 0,17-10-229 15,-17 0-26-15,29 34 43 16,-19-37-91-16,0-3-12 0,-2-2-22 16,25-2 11-16,-14-2 1 0,2-5-2 15,-1 0-23-15,3 0-44 0,1-24-22 16,13-8-79-16,-23 11 94 0,-5 1 12 16,-4-4-11-16,-2 0 5 0,-3-17-44 15,0 26 68-15,0 2 19 0,-23 2-29 0,23 11-13 16,0-12-98-16,-17 12-404 15,17 0 204-15,0 0-168 0,0 0-158 0,0 0-244 16,0 22-202-16,21-22-521 16</inkml:trace>
  <inkml:trace contextRef="#ctx0" brushRef="#br0" timeOffset="39509.9821">17296 1881 4686 0,'0'0'127'0,"0"0"156"15,0 0 153-15,-20 20 144 0,20-5 383 16,0-15-672-16,0 23-140 0,0-11-80 0,0 0-37 16,0 1-14-16,21 14 34 15,-4-13-37-15,-17-3-17 0,18 0-19 0,-18-4-5 16,21 10-59-16,-4-16 12 0,-17-1-19 16,16 0 10-16,-9 0 5 0,-2-20 33 15,3-7 14-15,-8 12 26 0,4 0-16 16,-1-4 2-16,-1-1 0 0,-2-12 2 15,2 17 27-15,-2 2-39 0,3 1-57 16,-1 3-75-16,2 2-144 0,7-2-494 16,-1 5 293-16,1 2-170 0,0 2-142 15,3-3-276-15,20-1-851 0</inkml:trace>
  <inkml:trace contextRef="#ctx0" brushRef="#br0" timeOffset="39829.4702">17715 1796 4318 0,'-28'17'144'0,"13"-17"44"0,-12 22 406 15,17-4-420-15,0-18 18 0,10 20-48 16,-13-7-45-16,13 11 77 0,0 2-131 16,26 1-52-16,-26-14-6 15,26-4-10-15,-9 1-21 0,3 0 28 16,0-5-63-16,27 2-163 0,-19-7 80 15,-2 0 88-15,-1 0 45 0,-1 0-7 0,12-20 56 16,-23-1-17-16,0 21-38 16,-5-28 3-16,-6 14 23 0,-1 0-10 0,-1-17 51 15,0 21-14-15,-32-5 7 0,10 3-21 16,1 2-11-16,-33-9 17 0,24 15-11 16,-2 2 5-16,4 1-14 0,3 1-52 15,6 0 4-15,-7 22-356 0,18-22-65 16,8 21-208-16,0-21-172 0,0 0-150 15,34 15-389-15</inkml:trace>
  <inkml:trace contextRef="#ctx0" brushRef="#br0" timeOffset="40133.979">18145 908 4015 0,'18'-7'265'0,"-18"0"119"0,37 2 129 16,19-3 446-16,-19 8-512 0,4 0-24 16,10 29-80-16,-1-11 0 0,6 11-94 15,58 56-19-15,-57-28-210 0,-9 8-20 16,-3 11 0-16,-12 10 0 0,12 106 0 0,-35-95 0 15,-9 7 0-15,-28 174 0 16,7-203-69-16,1-9-181 0,-6-3-266 16,1-12-254-16,-27 32-1636 0,24-49 960 15,4-9 168-15,3-8 467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1T16:05:55.7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8995 5489 672 0,'0'0'40'0,"0"-5"45"0,0 5 31 15,0-2 36-15,0-3 6 0,0 3 4 0,0 2 13 16,0-2 3-16,0-1-33 0,0 3-26 0,0-3-4 16,0 3-10-16,0 0 8 0,0-2-7 0,0 0-27 15,0 1-15-15,0 0-11 0,0 1-5 0,0 0-12 16,0 0-9-16,0 0 2 0,0 0 16 0,0 0 17 16,0 0 16-16,0 25-6 0,9-25-9 0,-9 25-14 15,0-8-15-15,0 4-11 0,0 4-16 0,0-1-6 16,0 2-1-16,-25-1 0 0,25 1 7 15,-18-2-2-15,18-3-2 0,-14-2 3 0,14-4-7 16,-12-2 2-16,12-1-1 0,0-5-9 0,-8-1 6 16,8-1-2-16,0-2-11 0,0-2-9 0,0-1-18 15,0 0-22-15,0 0-24 0,0 0-19 0,24-22-12 16,-24 22 6-16,25-18 29 0,-11 18 26 0,5-23 21 16,-1 23 14-16,1-19 6 0,-1 19 7 0,0-12-7 15,0 12-25-15,-4 0-26 0,0 0-51 0,-4 0-60 16,-3 0-101-16,-1 0-92 0,-1 24-17 15,-5-24-15-15,0 15 127 0</inkml:trace>
  <inkml:trace contextRef="#ctx0" brushRef="#br0" timeOffset="225.9667">9064 5334 1577 0,'0'0'51'0,"5"20"50"0,-5-20 42 0,4 25 61 16,3-8 11-16,-1 6 20 0,4 3 56 15,1 4 27-15,1 4 7 0,5 0-5 0,1 3-70 0,1 0-67 16,3 1-76-16,1 0-51 0,-1 0-33 0,-1-2-22 16,0-2-63-16,2-3-175 0,-3-4-194 15,-1-2-222-15,-1-6-249 0,1-5 34 0,-3-4 197 16</inkml:trace>
  <inkml:trace contextRef="#ctx0" brushRef="#br0" timeOffset="1088.0096">13245 5356 1136 0,'0'-5'89'0,"2"0"65"0,0 1 54 0,1-1 29 0,0 2-50 15,-1 3-22-15,-2-2-17 0,2 2 7 16,-2 0-9-16,2 0-14 0,-2 0-17 0,0 0 9 16,0 0 24-16,0 0 17 0,0 14 7 0,0-14 1 15,0 18-23-15,0-18-11 0,-18 24-8 0,18-10-41 16,0 5-20-16,-16-1-27 0,16 3-13 0,-20 1-8 16,9-3-17-16,1 3 0 0,-3 0-2 0,2-3-4 15,0 0 8-15,2-2-6 0,2-2-3 0,-2-3 0 16,4-2-1-16,1-1-12 0,2-5-20 15,2-1-26-15,0-2-35 0,0-1-36 0,0 0-26 0,0 0-2 16,29-19-1-16,-29 19 24 0,27-18 26 16,-10 18 21-16,2-20 19 0,-1 20 9 0,0-19 4 15,0 19 3-15,-1-11-2 0,-2 11-11 0,-2 0-32 16,1 0-42-16,-3 0-61 0,0 0-88 0,-2 0-126 16,-5 0-23-16,1 0 1 0,-3 16 57 0,2-16 173 15</inkml:trace>
  <inkml:trace contextRef="#ctx0" brushRef="#br0" timeOffset="1277.9499">13261 5229 2273 0,'-2'0'51'0,"2"0"63"0,0 0 76 0,0 28 97 15,0-11 61-15,0 5 53 0,0 6-5 0,27 6-36 16,-27 5-76-16,29 6-110 0,-9 5-71 0,3 3-69 15,4 2-38-15,4-2-36 0,-2 1-119 0,3-3-211 16,-1-4-231-16,3-7-227 0,-3-3-162 16,3-11 113-16,-1-5 230 0</inkml:trace>
  <inkml:trace contextRef="#ctx0" brushRef="#br0" timeOffset="2023.1465">17391 5465 1585 0,'0'0'62'16,"0"0"34"-16,0 0 33 0,0 0 54 15,0 0-16-15,0 0 0 0,0 0-2 0,0 0-34 0,0 0-42 16,0 0-7-16,0 0-10 0,0 0 8 15,0 0 24-15,0 19-4 0,-16-19 1 0,16 23 0 16,0-7 11-16,-16 3 26 0,16 1 15 0,-16 4 7 16,7-1-2-16,0 2-11 0,-2 0-19 0,2-1-17 15,1 0-37-15,2-5-25 0,-2-1-33 0,2-4 0 16,2-2 4-16,1-3-23 0,0-4 17 0,3-3-14 16,0-1-10-16,0-1-11 0,0 0-55 0,0 0-58 15,22-17-49-15,-22 17-22 0,22-18 2 0,-22 18 4 16,28-21 6-16,-13 21-3 0,0-20-2 15,1 20-11-15,-2-14-17 0,0 14-49 0,-3 0-97 16,2-7-85-16,-3 7-14 0,-2 0-2 0,0 0 146 16</inkml:trace>
  <inkml:trace contextRef="#ctx0" brushRef="#br0" timeOffset="2229.6797">17420 5377 2267 0,'-9'-7'66'0,"9"3"59"0,-7 1 51 16,4 1 44-16,1 0 13 0,0 2 45 0,1 0 73 16,1 0 53-16,0 31-13 0,0-14-52 0,0 6-89 15,0 3-63-15,26 5-37 0,-26 5-46 0,26 3-41 16,-11 2-37-16,5 2-27 0,0 3-11 16,1-4-33-16,3 3-72 0,-2-4-76 0,2 0-196 15,-1-3-252-15,0-3-195 0,-3-3-249 0,1-3 73 16,-3-4 290-16</inkml:trace>
  <inkml:trace contextRef="#ctx0" brushRef="#br0" timeOffset="3048.3244">17410 9498 1744 0,'0'0'72'0,"-11"0"32"0,11 0 47 0,0 0 50 16,0 0-26-16,0 0 21 0,-6 0 10 0,6 15 27 15,0-15 15-15,0 0 5 0,0 0-13 0,0 0-35 16,0 12-35-16,-3-12-47 0,2 0-28 15,0 11-12-15,0-5-15 0,0 1 12 0,-2 1 2 16,-2 4-23-16,2 1-16 0,-4 4-12 0,1 0-18 16,-2 3-6-16,-3 0 0 0,0 4-1 0,-1-2 1 15,-1 2-6-15,2-3 4 0,0 0-14 0,2 0-2 16,2-4 11-16,2-5-5 0,2 1 15 0,2-5 0 16,1-1-10-16,0-1 0 0,0-4-22 0,0-2-26 15,26 0-22-15,-26 0-30 0,29 0-23 0,-12-19-21 16,3 19 0-16,-1-17 5 0,3 17 7 15,0-17 32-15,-2 17 3 0,-1-11-23 0,0 11-37 16,-3 0-54-16,-1 0-51 0,-3 0-26 0,-3 0-41 16,-2 0-101-16,-3 0-73 0,-3 0 37 0,-1 0 6 15,0 20 164-15,0-20 148 0</inkml:trace>
  <inkml:trace contextRef="#ctx0" brushRef="#br0" timeOffset="3242.3291">17422 9535 2551 0,'0'-3'74'0,"0"2"63"0,0 1 64 15,0 0 78-15,11 0 5 0,-11 28 24 0,8-28 15 16,-2 36-29-16,2-12-59 0,4 3-67 16,3 2-88-16,2 3-51 0,2 4-18 0,3-1-32 15,2 4-60-15,-1 0-145 0,2 2-194 0,-2 1-181 16,-1 0-196-16,-2 0-92 0,2-3 68 0,-3 0 192 15</inkml:trace>
  <inkml:trace contextRef="#ctx0" brushRef="#br0" timeOffset="4019.3598">17339 13808 736 0,'-2'0'11'16,"-1"0"13"-16,3 0 12 0,-2 0 19 0,2 0 8 15,-2 0 10-15,2 0 5 0,-2 0 8 0,2 0 5 16,0 0 1-16,0 0-1 0,0 0-18 0,0 0-5 16,0 0 15-16,0 0 16 0,0 0 20 0,0 0 30 15,15-15 15-15,-15 15 28 0,0 0 31 0,13-14 21 16,-13 14 21-16,10-11 2 0,-10 11-1 16,9-6-4-16,-9 6-16 0,0 0-20 0,6 0-13 0,-6 0-37 15,4 0-21-15,-3 0-25 0,-1 19-32 16,0-19-26-16,0 24-25 0,0-7-17 0,0 0-6 0,0 4-5 15,0 2-17-15,-24 2 3 0,24 0-13 16,-19 0 5-16,19 1 9 0,-18 0-13 0,18-3 10 16,-16 0 3-16,16-3-14 0,-11-3 18 0,11-2-10 15,0-3-8-15,0-3 8 0,0-4-16 0,0 0-15 16,0-4-24-16,0-1-54 0,21 0-50 0,-21 0-53 16,26 0-38-16,-9-27-10 0,2 27 13 0,3-24 37 15,2 24 20-15,0-30 12 0,2 18-8 0,-1 12-20 16,-3-22-6-16,-1 22-15 0,-2-13-23 0,-5 13-23 15,-3-8-38-15,-1 8-27 0,-7 0 33 0,-2 0 16 16,-1 0-24-16,0 0 92 0</inkml:trace>
  <inkml:trace contextRef="#ctx0" brushRef="#br0" timeOffset="4219.4374">17412 13755 2479 0,'0'-5'43'16,"0"5"65"-16,0 0 78 0,15 0 116 0,-15 21 124 16,0-3 73-16,14 6-6 0,-7 4-64 0,3 4-144 15,3 4-124-15,0 5-83 0,2 1-51 0,3 3-18 16,1 0-41-16,0 0-63 0,0 0-218 16,2-3-268-16,-1-5-171 0,-2-1-211 0,3-8 50 15,-3-5 111-15,-3-6 199 0</inkml:trace>
  <inkml:trace contextRef="#ctx0" brushRef="#br0" timeOffset="5057.9792">13124 13809 1494 0,'-14'0'50'0,"14"0"37"15,0 0 31-15,0 0 45 0,0 0-18 0,0 0-13 16,0 0 7-16,0 17-15 0,0-17-4 15,0 0 1-15,0 0-14 0,0 0 2 0,0 16 10 16,0-16 3-16,0 12-4 0,0-12-13 0,-14 12-12 16,14-1 11-16,0 0 5 0,0 2-8 0,-13 1-14 15,13 2-42-15,-8 2-22 0,8 0-8 0,-10 2-14 16,4-1 4-16,1 0-4 0,1 2-3 0,-1-5 0 16,1 1-2-16,-1-5 1 0,1 1 1 0,3-4-15 15,1-2-24-15,0-2-46 0,0-3-39 0,0 0-33 16,0-2-19-16,23 0 2 0,-23 0-9 0,21 0-4 15,-21-21-12-15,27 21-5 0,-10-18-1 0,1 18-14 16,0-24-17-16,0 11-6 0,1 0 15 16,-2 0 49-16,2 2 49 0,-4 0 46 0,1 3 19 15,-3 1 8-15,1 1 7 0,-5 2-68 0,-3 4-54 16,-1-5 11-16</inkml:trace>
  <inkml:trace contextRef="#ctx0" brushRef="#br0" timeOffset="5271.1752">13178 13783 2401 0,'0'-1'36'16,"0"1"58"-16,0 0 67 0,0 0 98 16,0 20 97-16,0-20 96 0,0 35 40 0,20-12-43 15,-20 6-96-15,20 5-137 0,-4 1-102 0,-3 6-55 16,5 1-39-16,3 3-14 0,-1-1-10 0,2 1-67 15,-1-2-155-15,-2-3-285 0,0-2-237 0,-1-6-249 16,-3-6-37-16,2-6 176 0,-4-5 243 16</inkml:trace>
  <inkml:trace contextRef="#ctx0" brushRef="#br0" timeOffset="6062.8192">9073 13821 1245 0,'0'-2'79'15,"0"2"58"-15,0 0 33 0,0 0 38 0,0 0-20 16,0 0-8-16,0 0-4 0,-19 18-7 0,19-18-40 16,0 0-29-16,-13 17-1 0,13-17-4 0,0 17-3 15,-12-8-7-15,12 4-7 0,0 0-9 0,-10 4 8 16,10-2-9-16,-6 2-17 0,3 3-17 0,-1-3-20 16,1 0-5-16,-1 0-4 0,1-2-1 0,0-2 0 15,2-1 2-15,0-2 0 0,0-2-2 0,1-1-11 16,0-2-10-16,0-3-12 0,0-2-34 15,0 0-53-15,21 0-48 0,-21 0-28 0,16 0-5 0,-16-22 20 16,26 22 4-16,-11-19-11 0,1 19-7 16,2-21 14-16,-1 9 6 0,2 2 2 0,-1 0 17 15,1-1-3-15,-2 2-3 0,-1 4 8 0,-1 5-12 16,-3-8-100-16,-1 8 48 0</inkml:trace>
  <inkml:trace contextRef="#ctx0" brushRef="#br0" timeOffset="6291.9756">9114 13725 1983 0,'0'-4'21'0,"0"1"49"16,0 3 62-16,0 0 61 0,0 0 54 15,0 25 26-15,0-25 3 0,21 33 4 0,-21-10-44 16,23 3-28-16,-23 3-29 0,26 5-53 0,-9 4-36 15,-1 2-39-15,1 2-35 0,2 4-20 16,-4 0-23-16,1-2-99 0,-2-1-135 0,0-4-135 16,-3-3-136-16,4-9-164 0,-5-5-3 0,1-8 4 15,1-6 163-15</inkml:trace>
  <inkml:trace contextRef="#ctx0" brushRef="#br0" timeOffset="7085.0024">8972 9598 629 0,'0'0'15'0,"9"0"63"0,-9 0 78 15,10 0 68-15,-4 0 52 0,0 0-41 0,0 0-16 16,2 0-12-16,-1 15-7 0,1-15 22 0,-2 13-23 16,0-13-17-16,0 18-19 0,0-6-16 0,2-3-18 15,-4 3-19-15,-1 3-15 0,-1-1 10 0,1 3 7 16,-3 0-12-16,0 3-9 0,0 0-20 0,0 1-22 16,-18 3 0-16,18 1-14 0,-19 0-14 0,19-2-13 15,-22 3-8-15,22-5 3 0,-22-1-7 0,22 0 6 16,-16-6 0-16,16-2 1 0,-11 0 3 0,11-4-7 15,0-4-12-15,0-1-41 0,0-3-27 0,0 0-40 16,0 0-60-16,0 0-41 0,0-22-42 16,28 22 2-16,-28-22 24 0,26 22 32 0,-8-26 4 15,0 11-1-15,4 1-7 0,0-1-4 16,0 1-9-16,-1 1-24 0,1 1 11 0,-1 1 35 0,-3 1 36 16,-1 3 30-16,-5 0-19 0,-1 1 14 0</inkml:trace>
  <inkml:trace contextRef="#ctx0" brushRef="#br0" timeOffset="7287.8958">9014 9528 1933 0,'0'0'74'15,"0"0"83"-15,0 0 76 0,0 23 113 0,25-6 67 16,-25 5 66-16,25 6 31 0,-6 5-53 0,5 8-111 15,3 2-141-15,2 4-106 0,2 3-66 0,0 1-52 16,1 2-122-16,0-4-247 0,-1-1-280 16,-2 0-291-16,-2-8-144 0,2-4 166 0,-1-4 284 0</inkml:trace>
  <inkml:trace contextRef="#ctx0" brushRef="#br0" timeOffset="8070.0202">13202 9664 974 0,'5'-4'78'16,"1"2"81"-16,2 0 54 0,-1-3 22 0,3 4-7 15,-3-2-27-15,0 0-10 0,0 2 7 0,-3 1-35 16,3-2-31-16,-5 2-14 0,2 0 4 0,-2 0-7 16,-2 0 14-16,0 0 14 0,0 0-1 0,0 26 5 15,0-26-6-15,0 25-8 0,0-8-17 0,-19 0 2 16,19 5-14-16,0 2-28 0,-19-1-14 0,19 2-29 16,-15 1-27-16,15-3 9 0,-18 1-10 0,18-2-9 15,-13-1 18-15,13-6-14 0,-8-1 4 0,8-1-4 16,0-4-6-16,0-2 4 0,0-4 2 0,0-3-10 15,0 0-37-15,19 0-54 0,-19 0-42 0,22-20-39 16,-9 20-26-16,4-24-24 0,0 24-27 16,4-29 2-16,1 15 17 0,-2-1 29 0,3 3 20 15,-3 0-16-15,-2 2-33 0,0 1-61 0,0 9-53 16,-7-8 26-16,2 8 18 0,-3 0 25 0,-1 0 106 16</inkml:trace>
  <inkml:trace contextRef="#ctx0" brushRef="#br0" timeOffset="8254.6025">13349 9476 2566 0,'0'0'58'16,"0"0"92"-16,0 0 124 0,0 33 171 0,0-10 68 15,27 9 5-15,-10 7-81 0,6 8-115 0,4 6-132 16,0 5-91-16,5 6-99 0,3 1-224 0,3 1-440 15,-2 3-439-15,-1-5-250 0,0-6 167 0</inkml:trace>
  <inkml:trace contextRef="#ctx0" brushRef="#br0" timeOffset="58860.4993">11244 4375 828 0,'0'0'68'0,"-8"-4"81"16,8 1 71-16,-8 2 56 0,8 0-24 0,-5 1-51 15,1-1-15-15,0 1 1 0,1-2-2 16,2 2 5-16,-2 0-12 0,2 0-7 0,-1 0-9 16,1 0 27-16,-1 0 24 0,0 0-4 0,0 0 14 15,2 0-28-15,-3 0-31 0,1 0-30 0,0 0-24 16,0 0-18-16,-3 0-37 0,5 0 4 0,-6 0-13 16,3 15-11-16,-1-15 9 0,-2 14-5 0,-1-14 4 15,-2 18 0-15,2-7-4 0,-2 2-8 0,2-1-4 16,0 2-3-16,-1-1-1 0,3 0 5 0,3 0-15 15,-1-1 5-15,3 1-6 0,0-3-10 0,0-1 8 16,0 1-5-16,0-3-5 0,23 0-5 0,-23-4 1 16,22 1-6-16,-22-4 5 0,27 0-2 15,-11 0-21-15,0 0-17 0,2-19-19 0,-2 19-25 16,3-19-3-16,-1 19-23 0,-3-24-22 0,-1 24 1 16,-2-24 2-16,-1 14 25 0,-3-1 20 0,-2 2 15 15,-2-3 15-15,-2 3 11 0,-2 1 21 0,0-1 16 16,0-1-1-16,0 0 7 0,-19 2 5 0,19 0 1 15,-22-1 28-15,22 2 26 0,-28 0 14 16,13 2 34-16,1 1-2 0,-4 0 2 0,3 1 17 0,0 3-8 16,2-3 4-16,-1 3-3 0,3 0-25 0,-2 0-10 15,2 0-24-15,1 19-13 0,-1-19 0 16,0 17-23-16,2-17 4 0,-3 24-6 0,4-13-9 16,2 1 9-16,1 0-11 0,-2 1 6 0,5-2-9 15,2-1-5-15,0-1 14 0,0 0-15 0,0 1 5 16,22-4-5-16,-22-1-4 0,23 1 9 0,-8-5 3 15,0 2-4-15,3-3-1 0,-1 0-25 0,3 0-7 16,-2 0-12-16,0 0-14 0,-2 0 6 0,0-20 2 16,-4 20 11-16,0-13-13 0,-1 13-7 0,-2-16-15 15,-5 16-4-15,0-17 14 0,-2 17 0 0,-2-17 7 16,0 10 10-16,0-1 11 0,0 0 10 0,-28 1 22 16,28 0-7-16,-25 0 7 0,25 2 29 15,-26 0 22-15,26 0 16 0,-24 5 15 0,12 0 1 0,0 0-17 16,3 0 27-16,-1 0-14 0,-1 17-10 0,0-17 5 15,3 19-14-15,-1-19-8 0,2 23 6 16,0-8-14-16,3-1 1 0,0 0 4 0,4-2-19 16,0 5 4-16,0-5-16 0,0 3-2 0,18-2 5 15,-18-2-9-15,25-1 0 0,-25-1-6 0,31-2 1 16,-13-3 3-16,1-3-2 0,2-1-4 0,-2 0-11 16,0 0-32-16,-1-20-12 0,-1 20-16 0,-2-21-11 15,-4 21-7-15,0-26 3 0,-4 12 1 0,-2 2-4 16,-3-1 11-16,-2-1-5 0,0 3 16 0,0-3 21 15,0 4 27-15,-29 0 12 0,29 1 17 0,-26 2 9 16,12 0 3-16,-1 1 26 0,0 2 9 16,-1 3 14-16,1 1 18 0,2 0-9 0,-2 0-5 15,0 0-1-15,2 24-17 0,1-24 12 0,-3 25 21 16,4-25-2-16,2 28 2 0,1-12-4 0,2-1-34 16,5-2-3-16,0 1-3 0,1-3-24 0,0 1 4 15,0-2-14-15,23-3-6 0,-23-2-3 0,24-1-9 16,-24-4 3-16,29 0-5 0,-12 0-13 0,0 0-22 15,1 0-41-15,1-19-32 0,-1 19-2 0,0-16-5 16,-2 16 9-16,-2-20 0 0,-1 20-24 16,-4-14 4-16,-2 14 25 0,-1-12 23 0,-2 12 44 15,-4-7 15-15,0 7 10 0,0 0 22 0,0-5-5 16,0 5 14-16,-23 0 11 0,23 0 5 0,-22 0 29 16,22 0 5-16,-24 0-3 0,11 0 0 0,-1 0-9 15,1 15 4-15,1-15-5 0,0 0 10 0,2 0-6 16,1 0-10-16,1 9 2 0,3-9-14 0,1 0 1 15,1 0-7-15,1 5-11 0,2-5-5 0,0 4-5 16,0-3 6-16,0 3-5 0,0 0-5 0,25 3-5 16,-25-1-10-16,23-1 14 0,-23 2 1 0,29-2 3 15,-14 0-5-15,-1-2-20 0,1 0-22 0,-3-2-35 16,-1-1-20-16,-1 0-44 0,-2 0-43 0,-3 0-69 16,-5 0-94-16,5 0-57 0,-5 0-43 0,0-17-20 15,0 17-39-15,0 0-116 0,-24-12 59 16,24 12 34-16,-25-11 163 0</inkml:trace>
  <inkml:trace contextRef="#ctx0" brushRef="#br0" timeOffset="62401.019">10475 7689 817 0,'-4'0'100'0,"2"0"71"15,-2 0 59-15,1 0 61 0,0 0-34 0,-2 0-23 0,0 0-37 16,2 0-7-16,-2 0-10 0,0 0 2 0,3 0 20 15,-2 0-23-15,0 0-31 0,3 0-16 0,-1 0-9 16,1 0-10-16,0 0-6 0,-1 0 3 0,0 0 20 16,1 0 22-16,-1 0 4 0,-1 14 3 0,0-14-15 15,-1 0-7-15,1 0 0 0,0 12-24 16,-3-12-23-16,2 5-25 0,-1-5-7 0,0 9 8 16,1-2 12-16,-2-1 10 0,0 1 14 0,0-1 18 15,-1 2-2-15,2 2 20 0,0 0 7 0,-2 2-11 16,2-1-14-16,1 0-16 0,0 1-24 0,0 1-21 15,1-2-2-15,-1-1-12 0,4-1-9 0,-3-2-5 16,3 1-14-16,0 0-8 0,0-1-1 0,0-1-10 16,20 1 6-16,-20-3-5 0,20 2-3 15,-20 0 6-15,29-5-4 0,-15 2-1 0,2-2-7 16,-2-1-11-16,2 0-7 0,-1 0-3 0,-1-20-22 16,-2 20-18-16,0-21-9 0,-1 21-17 0,-3-27 8 15,-1 9 5-15,-1 4-14 0,-3-1 18 0,-3 1 12 16,0 2 22-16,0-1 28 0,0 1 8 0,-22 3 9 15,22 1 10-15,-23-1 15 0,23 2 3 0,-31 2 22 16,15-1 11-16,1 2 13 0,0 2 5 0,-2 2-2 16,2 0-16-16,-2 0-15 0,4 0 4 0,0 0-10 15,1 22 0-15,-1-22-5 0,2 21 4 0,2-21 8 16,0 27 12-16,4-14-2 0,-1 1-7 0,3 0-15 16,3 1-13-16,0-3-5 0,0 1-10 0,0 1 3 15,19-2-5-15,-19-2-2 0,22-1 1 0,-22-2-5 16,28-2 3-16,-10 0-6 0,-1-2 0 15,1-3 2-15,1 0-2 0,-1 0-5 0,0 0-12 16,-1-25-20-16,-1 25-28 0,-1-29-25 0,-2 10-38 16,-3-1-28-16,-3 1-19 0,0 1 12 15,-4-2 27-15,-1 2 25 0,-2-1 40 0,0 2 31 16,0 3 18-16,-22-1 25 0,22 2 10 0,-27 4 7 0,11-1 35 16,-2 3 26-16,-1 3 25 0,2 1 16 0,0 3 11 15,2 0 4-15,0 0-1 0,1 0-3 0,0 26-27 16,2-26-5-16,-1 25-5 0,2-11 1 0,2 1 5 15,0 1-3-15,2-1-4 0,2 0-4 0,3 1-16 16,2-1-23-16,0 0-23 0,0 2-21 0,19-5 3 16,-19 0-4-16,27-3 0 0,-11-1 3 15,4-3-10-15,1-5 2 0,1 0-1 0,3 0-5 16,-3 0-16-16,0-27-9 0,0 27-23 0,-1-23-23 16,-4 23-10-16,-2-25-19 0,-3 25 0 0,-3-22-4 15,-2 10 4-15,-4-1 0 0,-3 1 14 0,0 3 26 16,0-3 25-16,0 2 31 0,-29 1 12 0,29-2 7 15,-32 3 0-15,13-1 18 0,-1 2 23 0,-1 5 20 16,-1-4 21-16,3 5 14 0,-2 1 1 0,3 0 5 16,2 0-3-16,1 0-13 0,4 21 3 15,0-21 5-15,1 17 8 0,3-17 9 0,3 20-9 16,1-20-14-16,2 21-21 0,1-11-23 0,0 0-18 16,0-1-15-16,29 1-5 0,-29-3-10 0,28 0 5 15,-10-3-6-15,1 0-8 0,-1-4 2 0,2 0-8 16,-1 0-10-16,-2 0-20 0,0 0-32 0,-3-24-30 15,-1 24-23-15,-3-17-15 0,-3 17-3 0,-2-20 7 16,-1 20 15-16,-4-21 28 0,0 11 32 0,0 3 13 16,0-4 14-16,-25 3 8 0,25-2 7 0,-32 2 13 15,13 0 16-15,-1 2 16 0,2 2 18 0,-2-2 21 16,3 4 19-16,1 0 5 0,4 2 4 0,2 0 1 16,2 0-3-16,8 0-5 0,-8 0-9 0,8 21-17 15,0-21-18-15,0 15-13 0,0-15-13 0,0 18-8 16,26-18 0-16,-26 16-10 0,22-16-11 0,-22 13-62 15,26-13-92-15,-26 8-155 0,23-8-220 16,-23 0-195-16,17 0-292 0,-17 0-288 0,9 0-7 16,-9 0 256-16</inkml:trace>
  <inkml:trace contextRef="#ctx0" brushRef="#br0" timeOffset="70745.4834">15368 4328 1077 0,'2'0'83'0,"0"0"68"0,-2 0 44 16,1 0 44-16,-1 0-37 0,0 0-14 0,0 0 9 16,0 0-17-16,0 0 33 0,0 0 49 0,0 0 35 15,0 0 34-15,0 0-38 0,-15 0-49 0,15 0-53 16,0 0 2-16,0 0-2 0,0 0-13 0,0 0-10 16,0-17-37-16,0 17-13 0,0 0-26 0,0 0 19 15,-10 0 1-15,10 0 5 0,0 0 14 0,0 0-8 16,-4 0-6-16,4 0-18 0,-2 0 13 0,0 0-13 15,-1 0-1-15,1 0 0 0,-3 14-21 16,-1-14-11-16,1 21-3 0,-4-8-7 0,3-1-9 16,-1 5-10-16,2 0-11 0,1 0-9 0,2 2-8 15,2-4-4-15,0 0 1 0,0 1 1 0,18-3-4 16,-18-2-4-16,31-1 1 0,-14-3-5 0,1-1 1 16,3-2-3-16,0-4-31 0,1 0-26 15,1 0-32-15,-2 0-31 0,-3-20-9 0,1 20-22 16,-4-19-18-16,-1 19-6 0,-3-24 5 0,-2 9 20 15,-2 1 31-15,-5 2 44 0,-2-2 28 0,0 1 27 0,0-1 27 16,-23 0-4-16,23 2 23 0,-28 0 21 16,12 2 22-16,-3 1 37 0,1 3 24 0,-3-1 25 0,0 5 11 15,3 1 8-15,-2 1-7 0,1 0-21 16,3 0-27-16,-3 0-32 0,4 25-30 0,-2-25-7 16,3 21 2-16,0-21 6 0,4 25 3 0,1-13-12 15,-2 2-7-15,8 0-16 0,2 0-11 0,1 0-3 16,0 0-5-16,0 0-2 0,0-1-1 0,0-1-1 15,29 0 5-15,-29-2 5 0,24-3-3 0,-8-1 0 16,3-3-7-16,0 0-9 0,-1-3-16 0,2 0-22 16,-2 0-29-16,0 0-20 0,-2-26-21 0,-3 26-7 15,-3-22 5-15,-1 22-8 0,-1-27 6 16,-5 15 17-16,-3-1 25 0,0 1 39 0,0 0 36 16,0-1 7-16,0 2 9 0,-25-1-4 0,25 3 20 15,-18 0 16-15,18 2 19 0,-22 2 18 0,22 1 8 16,-22 2 8-16,12 2-7 0,-2 0-2 0,1 0-18 15,-1 0 1-15,3 0-5 0,-1 23 0 16,2-23 0-16,-2 22-6 0,2-22-3 0,3 25-12 0,0-11-8 16,3-1-12-16,2 1-5 0,0 0-6 0,0-1 0 15,24-3-6-15,-24 1-4 0,28-6 5 0,-10 1-8 16,4-3 6-16,-2-3-9 0,1 0-1 0,2 0-11 16,-1 0-25-16,-2-19-28 0,-1 19-49 0,-4-19-33 15,0 19-35-15,-4-26-15 0,-2 13 6 0,-4-1 3 16,-5 1 29-16,0 0 32 0,0 0 28 0,0 1 30 15,-24 0 36-15,24 2 16 0,-33 1 13 16,12 1 15-16,0 1 5 0,1 4 13 0,-2 0 24 16,1 3 21-16,1 0 15 0,2 0 14 0,2 0 14 15,3 19-2-15,-1-19 17 0,1 20 9 0,2-20-17 16,6 24 1-16,0-11-33 0,4 0-28 0,1 1-12 16,0-1-22-16,0 1-9 0,22-3-5 0,-22 1-7 15,29-1-2-15,-11-2 1 0,-2-1-2 16,4-4-2-16,1 0-25 0,-3-2-28 0,0-1-39 15,-2-1-52-15,-1 0-45 0,-2 0-14 0,-1 0-9 0,-5-23 33 16,-1 23 30-16,-4-17 43 0,-2 17 48 16,0-20 14-16,0 8 26 0,0-1-4 0,-23 0 0 15,23 0 5-15,-27 1 15 0,9-1 4 0,-1 1 14 16,1 3 24-16,0 1 5 0,0 4 21 0,1 2 4 16,2 2 1-16,2 0 21 0,4 0 33 0,1 0 29 15,0 18 31-15,1-18 6 0,5 17-18 0,2-17-28 16,0 22-34-16,0-22-27 0,0 23-29 0,0-11-10 15,0-1-21-15,20-1-8 0,-20-2-8 0,16-8-7 16,-16 9 0-16,22-9-6 0,-22 0-19 0,21 0-47 16,-10 0-48-16,0 0-65 0,0 0-64 15,-4-24-17-15,0 24 8 0,-7-20 33 0,7 20 51 0,-7-19 29 16,0 19 5-16,0-19-21 0,0 19-37 16,0-12-83-16,-18 12-56 0,18 0-32 0,0 0 1 15,-21 0 58-15,21 0 25 0,-17 0 6 0,17 0-34 16,-11 0-84-16,11 16 17 0,-10-16 8 0,10 0 27 15,-6 0 139-15</inkml:trace>
  <inkml:trace contextRef="#ctx0" brushRef="#br0" timeOffset="74409.4656">14526 7777 483 0,'0'0'6'0,"0"0"30"0,0 0 23 16,0 0 25-16,0 0 26 0,0 0 4 0,0 0 17 15,0 0 8-15,0-16 12 0,0 16 1 0,0 0-3 16,0 0 1-16,0 0-12 0,0-12-10 15,0 12-7-15,0-8-4 0,0 8 1 0,0-5 1 0,0 5-3 16,0-7 15-16,0 7 24 0,0-2 25 16,0 2 28-16,0 0 5 0,0 0-12 0,0 0-31 15,0 0-22-15,0 0-22 0,0 17-12 0,-20-17-3 16,20 0-2-16,0 17 4 0,-17-17 3 0,17 13-2 16,-12-13-19-16,12 13-21 0,-9-13-19 15,9 13-21-15,-7-3 0 0,7-3-6 0,0 0-10 0,-5 4 12 16,5-3 5-16,0 2-4 0,0-2 0 15,0-1-1-15,0 0-15 0,27-3-1 0,-27-1-2 16,21 0-10-16,-21-3 4 0,24 0 4 0,-8 0-11 16,-2 0 11-16,1-24-7 0,-1 24-12 0,-1-20 6 0,0 20-12 15,-3-29-12-15,1 17-4 0,-2-2-22 16,-2 2 17-16,-3-1 7 0,-1 2 6 0,-2 2 22 16,-1 0-20-16,0-1 1 0,0 3 4 0,0 0-3 15,-22 3 14-15,22 0 4 0,-22-1-4 0,22 0 15 16,-27 1 6-16,13 4 4 0,-1-3 6 0,-1 2-10 15,1 0 0-15,0 1 1 0,0 0 10 0,1 0 0 16,3 0 2-16,0 0 1 0,0 0 1 0,4 22 17 16,0-22 0-16,-2 15 5 0,3-15-4 0,1 22-15 15,0-22-2-15,1 21-11 0,-1-11 4 0,3 2-3 16,2 0-13-16,0 0-8 0,0 1-3 16,0-1-2-16,0 2 3 0,0-2 9 0,0 0-15 15,0 0 5-15,25-1-1 0,-25-2 1 0,25-3 8 16,-7 0-6-16,-2-4-5 0,3 0 8 0,-1-2-6 15,3 0-13-15,0 0-19 0,-2 0-32 0,1-24-27 16,-3 24-8-16,-2-24-2 0,-1 7-19 0,-3 0-9 16,0-2-17-16,-5 2 2 0,1 0 11 0,-4 0 21 15,-3 1 28-15,0 2 24 0,0 0 37 0,0 4 10 16,-25-2 18-16,25 1 16 0,-25 0 18 0,10 4 50 16,-2 1 29-16,-3 1 13 0,5 2 6 0,-2 0-22 15,0 3-17-15,1 0-11 0,3 0-31 0,-3 0-12 16,5 24-13-16,2-24 0 0,-2 22-4 0,2-22 8 15,2 25 15-15,2-13-8 0,-1 4 10 16,3-3-18-16,1-1-5 0,2 2 4 0,0-3-10 16,0 1 12-16,20-3 7 0,-20 0-7 0,23 0 9 15,-23-1 2-15,31-5-17 0,-15 2-8 0,3-2 1 16,-1-1-19-16,1 0 4 0,-1-2-7 0,0 0-8 16,-2 0 3-16,0 0-10 0,-2 0 6 0,-2-23-26 15,-3 23-25-15,1-21-25 0,-6 21-26 16,1-22 6-16,-3 9 19 0,-2 0 31 0,0-2 15 0,0 1 6 15,0-1 5-15,-27 1 1 0,27-1 9 16,-29 1 27-16,9 5-5 0,1-1 0 0,-3 0 22 16,2 5-6-16,0 0 10 0,1 3 10 0,4 2-6 15,-1 0-5-15,5 0 7 0,0 0-9 0,2 0 7 16,2 26 21-16,2-26-2 0,1 25 21 0,4-10-13 16,0 0 1-16,0 1-2 0,0 0-1 0,0 0 9 15,29-2-17-15,-29-2-5 0,27 0-16 0,-11-3-14 16,0-3-9-16,5-2 2 0,-2-4-2 0,3 0-14 15,-4 0 15-15,3 0-11 0,-3 0-16 0,-1-19-10 16,-1 19-46-16,-4-17-27 0,-2 17-24 0,-4-22 1 16,0 22 19-16,-3-23 20 0,-3 13 30 15,0-3 18-15,0 1 9 0,0 0 12 0,-21 1 4 16,21 0 11-16,-18 1-10 0,18 3 22 0,-22 0 10 16,22 4 12-16,-21 1 20 0,21 2-1 0,-18 0 0 15,7 0-11-15,2 0 12 0,0 0-9 0,-2 23 8 16,2-23 12-16,2 22 2 0,-3-22 12 0,2 25 15 15,2-11 1-15,1-1 23 0,1-1 5 0,2 0-6 16,1-2-9-16,1-1-27 0,0-1-23 16,0-2-15-16,25-2-2 0,-25-2 0 0,27-2-5 0,-7 0-5 15,-2 0-11-15,0 0-15 0,2-17 7 0,-2 17-20 16,0-17-33-16,-1 17-41 0,-2-20-53 0,-3 20-33 16,-1-22-13-16,-2 12 4 0,-3-1 14 15,-2 0 28-15,1 2 23 0,-3 0 0 0,-2 1 0 16,0 1-44-16,0 3-47 0,-22 1-42 0,22 0-35 15,-23 3-12-15,23 0-13 0,-29 0-3 0,16 0-4 16,13 0-47-16,-23 0-65 0,23 0-23 0,-15 16-8 16,15-16 28-16,-7 0 132 0,7 0 104 0</inkml:trace>
  <inkml:trace contextRef="#ctx0" brushRef="#br0" timeOffset="78924.3434">11281 6861 653 0,'-7'-1'75'15,"7"0"110"-15,-5 0 98 0,2-3 71 0,3 2-38 16,-3-1-47-16,1-1-43 0,-1 2-13 0,0-2 25 15,0 0 2-15,-1 3 19 0,0-1 5 0,-3-1 9 16,2 2 1-16,-2 0-40 0,1-1-8 0,-1 2-28 16,2 0-38-16,0 0-7 0,1 0-44 0,1 0-23 15,-1 0-20-15,2 0-5 0,-2 0 5 0,3 0-9 16,1 20 8-16,-5-20-4 0,4 14-11 16,1-14 8-16,0 18-12 0,0-8-4 0,0 1-6 15,0 0 3-15,0 2-6 0,0 1-7 0,23-1-1 16,-23 0-10-16,14-2 0 0,-14 0-7 0,17 0 0 15,-17-3-9-15,18-2-3 0,-18-2 17 0,19-2-15 16,-7-2 3-16,-2 0 7 0,1 0-15 0,2-19 8 16,-2 19-1-16,-1-26-7 0,0 12-6 0,-1-4-21 15,-1-1-15-15,-4 0-23 0,0 0-12 0,-2-1 6 16,-2 4 10-16,0 0 17 0,0 2 4 0,0 1 19 16,-22 1 2-16,22 1 0 0,-22 3 18 0,22 2-2 15,-27 0 9-15,13 4-4 0,0-1 10 0,0 3-6 16,2 0-4-16,-2 0 9 0,5 0 0 15,-3 20 7-15,4-20 12 0,1 14 15 0,0-14-1 16,0 22 13-16,1-22-1 0,2 22-7 0,1-10-1 16,0 2-9-16,2-2-11 0,0 3-11 0,1-4-9 15,0 2 2-15,0 0-4 0,0 1 7 0,0-4 3 16,18 0-1-16,-18-1 9 0,16-1 3 0,-16-4 0 16,20 0-3-16,-6-4-4 0,0 0-13 15,1 0 0-15,1 0 3 0,0-22-11 0,0 22 11 16,1-23-3-16,-2 23-1 0,-2-27 3 0,-2 13-6 15,0 0-1-15,-3 1-3 0,-3 1 2 0,-2 0 0 16,-1 2 0-16,-2 0-6 0,0 1-1 0,0 1-1 16,-18 1 7-16,18 2 2 0,-22-2 1 0,22 4 2 15,-28 2-2-15,11-2 15 0,0 3-9 0,2 0 4 16,-4 0 1-16,2 0 8 0,2 0 3 0,1 21 10 16,2-21 8-16,4 15-3 0,-2-15 6 0,4 17 2 15,2-17-3-15,1 18-6 0,3-9 0 0,0 3 11 16,0-3-1-16,0 1 8 0,0 0 9 0,27 0-15 15,-27 2-12-15,27-3-13 0,-13-1-13 16,2 0-6-16,0-4 3 0,1 2 3 0,-2-3-6 0,0-3 0 16,-1 0-1-16,-1 0-6 0,-2 0 6 0,-1 0 0 15,0-23-11-15,-3 23-4 0,-2-19-18 0,0 19-17 16,-4-25-11-16,-1 13-2 0,0-1 7 16,0 0 13-16,0-1 7 0,-18 2 10 15,18 1 4-15,-23-2 3 0,7 4 3 0,-1-1 6 0,-1 6 7 16,-1-2 4-16,2 5 26 0,-1 1 2 0,0 0 6 15,2 0 18-15,4 0 3 0,1 22 7 0,4-22 1 16,0 21-12-16,2-21 2 0,2 24 3 0,3-10 7 16,0-2 1-16,0 0-8 0,0-1-10 0,25-1-7 15,-25 1-10-15,25-4-8 0,-25 1-7 0,31-8-2 16,-17 7-4-16,5-7-5 0,-3 0 0 0,2 0-6 16,-3 0 6-16,2-21-7 0,-3 21 0 0,1-23-12 15,-5 23-24-15,-2-26-11 0,1 13-26 16,-5-1-7-16,-3 3-3 0,-1-2-4 0,0 1 19 0,0 2 7 15,-22 1 21-15,22 2 15 0,-30-1 4 0,12 3 11 16,-3 2 4-16,0-1 9 0,2 4 4 16,-3 0 7-16,2 0 17 0,4 0 21 0,2 0 13 15,2 20 15-15,1-20-11 0,2 0-7 16,2 19-4-16,3-19-15 0,1 19 8 0,3-19-3 0,0 20-5 16,0-6 1-16,0-2-10 0,20 2-5 15,-20 1-9-15,22-2-10 0,-22-1-1 0,24-2-8 16,-24 0 3-16,27-5-1 0,-15-1-1 0,3-3 3 15,-3-1-2-15,0 0 0 0,0 0-2 0,0-21-15 16,-1 21-22-16,-3-23-21 0,-1 8-24 0,-4 0-11 16,-1 0 4-16,-2 0 15 0,0-2 20 0,0 3 0 15,0-1 4-15,-20 4 0 0,20 1 5 0,-27 0 28 16,27 3 10-16,-30 2 11 0,14 2 17 0,1 3 19 16,-1 0 18-16,3 0 8 0,-1 0 2 0,3 20 3 15,2-20 7-15,4 19 9 0,-4-19-1 0,5 27-13 16,4-13-9-16,-4 1-19 0,4 0-7 0,0 1-6 15,0-1-9-15,0-3-3 0,24 0-9 0,-24-2-4 16,20-1-2-16,-20-4 4 0,23-2-5 0,-9-3 6 16,-1 0-3-16,2 0-2 0,-1 0 0 0,0-24-7 15,0 24-9-15,-1-27-27 0,-1 12-37 0,-2 1-32 16,-3-2-16-16,-1 0 17 16,-2 1 39-16,-3 1 21 0,-1 0 26 0,0 2 5 0,0 2 0 15,0 0 17-15,0 5-5 0,0 1 13 0,-23 4 13 16,23-3-2-16,0 3 18 0,-22 0-4 0,22 0 1 15,-19 17 22-15,19-17 0 0,-17 18 9 0,8-18 2 16,-2 23-21-16,4-23-1 0,0 24-8 0,2-14-5 16,-1 1-3-16,2 1-1 0,0-4 6 0,3 1-8 15,1 0 7-15,0-2-11 0,0 2-5 0,0-2 4 16,0-1-10-16,27 1-4 0,-27-2-6 0,25-2-6 16,-9-3 8-16,2 0-5 0,2 0 2 0,-2 0-9 15,2-18-41-15,-4 18-42 0,2-21-73 0,-5 21-81 16,-1-25-63-16,-3 25-16 0,-4-22 24 15,-5 10 28-15,0 3-10 0,0-1-79 0,0 3-105 16,-21 7-61-16,21-10-7 0,-32 10 19 0,12 0-35 16,-4 0 15-16,1 0 77 0,2 0 115 0,0 19 94 15,1-19 106-15,6 0 35 0</inkml:trace>
  <inkml:trace contextRef="#ctx0" brushRef="#br0" timeOffset="85843.7204">18905 7599 2007 0,'0'0'71'0,"0"0"56"0,-9-12 44 0,9 12 41 16,0 0-9-16,0 0 26 0,-4 0 43 0,1 0 25 16,0 0 24-16,-1 0-12 0,0 0-35 0,-1 0-21 15,0 0-67-15,-2 0-32 0,2 0-26 0,-1 0 9 16,0 0 39-16,1 0 26 0,-1 0 35 0,0 0-2 15,0 0-15-15,1 0-29 0,-1 0-32 16,-1 0-28-16,1 0-25 0,-3 0-18 0,-1 0-15 16,-3 20-1-16,2-20-13 0,-4 21-6 0,1-6-7 15,0-1-3-15,1 3 8 0,0 1 7 0,0 0 6 16,4 1-9-16,-1-2-12 0,4 0-7 0,1 2-16 16,3-3-3-16,1 0-3 0,1-2-9 15,0 0-2-15,0-6-6 0,27 3-4 0,-27-4 0 16,27-1 3-16,-11-3-4 0,3-3-6 0,0 0-27 15,-1 0-27-15,2 0-14 0,-2-21-11 0,-1 21 14 0,0-23-1 16,-4 23 2-16,-1-26 0 0,-1 14-2 16,-4-5 3-16,-1 2 2 0,-2 1 3 0,-2-2 1 15,-2 1 13-15,0 0 19 0,0-2 19 0,0 2 16 16,-22 1 5-16,22 2 0 0,-23 0-3 0,23 3 15 16,-30 1 21-16,14 0 15 0,1 4 17 0,-1 2-9 15,-1 2-9-15,0 0-4 0,0 0-12 0,-2 0 13 16,5 21 2-16,-3-21 0 0,-1 20 3 0,0-20-7 15,3 27 0-15,-1-11 9 0,3-2 3 0,2 1 6 16,-2-1-4-16,4-1-12 0,3 1-9 0,2-1-17 16,3 0-3-16,1 0-9 0,0 2-3 0,0-1-1 15,24-2-2-15,-24 2 1 0,27-1-3 16,-10-2 0-16,2-3-2 0,0 0-22 0,2-3-18 16,1-3-22-16,1-2-15 0,-1 0 1 0,1 0 2 15,-2-23 0-15,-2 23-20 0,-1-28-11 0,-5 11-29 16,1 0-31-16,-6-3-14 0,-1 1 2 15,-4-1 34-15,0-1 39 0,-3 1 48 0,0 0 28 0,0-1 21 16,-30 4 20-16,30-1 7 0,-34 5 17 0,16-3 4 16,-1 5 15-16,-1 4 19 0,0 0 10 0,0 2 4 15,3 5-16-15,2 0-8 0,-1 0-7 0,1 0-4 16,1 0 8-16,-1 25-4 0,4-25-4 16,-1 22 0-16,1-22-6 0,2 28-7 0,2-13-1 0,1 0-8 15,4 2-7-15,2-1-6 0,0 1-6 0,0 0 2 16,22-1-7-16,-22-3 0 0,23 1-4 15,-6-4-4-15,1-2 3 0,4-2 1 0,-2-5-4 16,3-1-9-16,0 0-7 0,1 0-11 0,0-22-16 16,-2 22-5-16,-3-25-22 0,-5 9-17 0,1 2-21 15,-6-2-12-15,-2 0 1 0,-3 1 5 0,-3 3 31 16,-1-2 15-16,0 1 30 0,0 2 13 0,-25 1-1 16,25 1 13-16,-32-2 3 0,11 2 8 15,-2 1 10-15,-2 1 12 0,3 3 19 0,-1 1 24 0,2 0 26 16,0 3 15-16,4 0 5 0,0 0 6 15,3 20-5-15,1-20 4 0,2 17-3 0,-1-17-8 16,4 26-9-16,1-11-19 0,4 2-18 0,3-1-15 16,0 4-18-16,0-1-11 0,23 1-5 0,-23-3-4 15,27 2 1-15,-11-4 4 0,2 0-9 0,0-3-3 16,1-4-13-16,-1-3-22 0,1-4-25 0,1-1-31 16,0 0-24-16,-3 0-39 0,0-31-40 0,-1 31-37 15,-3-32-15-15,-3 15 4 0,-3-3 44 0,-3 1 48 16,-2 0 30-16,-2 2 42 0,0 5 14 0,0-2 29 15,-25 1 30-15,25 1 16 0,-30 2 16 0,14 3-1 16,-2 0 6-16,1 4 16 0,0 1 23 0,0 2 14 16,2 0 23-16,4 0 17 0,1 0 32 0,0 25 27 15,3-25 6-15,7 23-15 0,-6-8-27 0,6 2-34 16,0 0-17-16,0-2-24 0,0 3-25 16,0-1-6-16,0-1-20 0,0-2-3 0,0-2-7 15,25-4-9-15,-25 0-2 0,20-8-18 0,-20 0-15 16,28 0-25-16,-12 0-42 0,-2-19-50 0,2 19-58 15,-3-31-44-15,0 11-13 0,-2 1 20 0,-4 0 21 16,-1-2 19-16,-6 2 21 0,5 3 29 0,-5 1 44 16,0 3 53-16,0 3 38 0,0 1 20 0,0 8 5 15,-22 0-4-15,22 0-5 0,0 0 3 0,-17 0-8 16,17 20-42-16,0-20-81 0,-15 23-138 0,15-23-130 16,0 28-92-16,-11-28-213 0,11 22 15 0,0-22 26 15,0 12 138-15</inkml:trace>
  <inkml:trace contextRef="#ctx0" brushRef="#br0" timeOffset="89074.37">15387 6843 1511 0,'0'0'91'0,"-3"0"71"16,1 0 60-16,0 0 22 0,0 0-36 0,0 0-18 16,-1 0-7-16,2 0 33 0,-1 0-10 0,1 0 22 15,0 0 25-15,0 15 23 0,1-15 7 0,0 0-51 16,0 16-63-16,0-16-77 0,0 14-37 0,0-7-25 15,0 0-5-15,0 0-5 0,0-2-19 16,0 0 15-16,17 0-16 0,-17-2 6 0,0 1 4 16,21-1-10-16,-21-3 0 0,22 0 5 0,-10 0 1 15,4 0-15-15,-1 0 15 0,1-24-1 0,-1 24 1 16,-1-20 9-16,0 5-5 0,-3 1-15 0,-1-1 0 16,-1 1 10-16,-2-3-10 0,-4 2 11 15,-1 1 4-15,-2 2-25 0,0-3 15 0,0 5 0 16,0-1-10-16,-21 1 25 0,21 3-10 0,-26 0-5 15,11 2 5-15,-4 2-10 0,1 1 0 0,-5 1 0 16,1 1 10-16,-2 0 0 0,5 0 11 0,-4 0 9 16,2 21 0-16,3-21 10 0,0 21 4 0,4-5 12 15,1 0 11-15,3 0 8 0,0 1 6 0,3 2 9 16,2-4-24-16,2 2-1 0,2-1-24 0,1-1-4 16,0-1 11-16,0-2 6 0,0-1 12 0,26-2-18 15,-26 2-17-15,32-4-9 0,-11-3-10 0,5 0 1 16,-1-4 3-16,4 0-8 0,1 0 3 0,-3 0-8 15,0-23 0-15,-1 23 4 0,-3-21-7 0,-4 21 3 16,0-25-11-16,-8 13-36 0,1-2-19 0,-4 2-40 16,-6-2 3-16,-1 3 26 0,-1-1 9 15,0 0 40-15,-21 3 1 0,21-2 7 0,-31 4 5 0,12 0 0 16,-4-1 16-16,-1 3-4 16,0 1 9-16,0 4 1 0,-1 0 1 0,5 0-4 0,-3 0 10 15,4 0 10-15,0 22 11 0,3-22 14 0,2 21-3 16,3-21-1-16,-1 24 3 0,4-11 7 15,3 2 8-15,3 0-1 0,2 1-1 0,0 0-8 0,0 0 1 16,0 0 0-16,27-2-8 0,-27 0-1 0,30-3-4 16,-12 1-13-16,4-6-4 0,0-2-6 15,-1-3-11-15,1-1-1 0,3 0-1 0,-1 0-5 0,-4-20-6 16,1 20-4-16,-3-24-17 0,-2 24-26 0,-3-25-37 16,-2 10-33-16,-4-1-7 0,-3 2 7 0,-3 1 25 15,-1-1 28-15,0 1 1 0,0 2 22 0,-26 0 2 16,26 1 21-16,-28 2 15 0,12 2-8 15,0 1 28-15,0 2-4 0,2 2 11 0,0 1 19 16,2 0-2-16,-1 0 10 0,4 0 2 0,0 0 14 16,-1 23-4-16,2-23 4 0,1 21 5 0,2-21 1 15,1 24 16-15,2-11-9 0,2 1 3 0,0 0-15 16,0-1-14-16,0 1-3 0,0-1-16 16,22-3-13-16,-22 0-2 0,0-1-15 0,25-4 11 0,-25-2 2 15,19 1-7-15,-19-4 9 0,21 0-15 0,-7 0 6 16,-3 0-11-16,1-24-3 0,-1 24-14 15,0-25-32-15,-2 9-11 0,-2 0-20 0,-3 0 4 16,1 0 14-16,-3-1-8 0,-2 2 21 0,0 3 8 0,0-2 5 16,0 4 22-16,-21 3 5 0,21 0 8 15,-21 7 4-15,21-2 10 0,-25 2 10 0,11 0 7 16,0 0 13-16,1 22 25 0,-3-22 1 0,5 22 26 16,-2-22 29-16,4 28 6 0,1-16 24 0,0 1 1 15,3 0-19-15,2 0-27 0,3-3-33 0,0 0-27 16,0 0-14-16,0-2-3 0,0-3-3 0,29-2-7 15,-29-3-1-15,26 0-9 0,-12 0-5 0,5 0 4 16,-1-22-9-16,0 22-23 0,-1-26-39 0,0 11-60 16,-3-1-43-16,-3 1-21 0,-2 0-3 15,-3 2 23-15,-6 1 21 0,3 0 29 0,-3 4 30 16,0 0 28-16,0 2 31 0,-29 2 17 0,29 4 11 0,-32 0 11 16,14 0 20-16,-2 0 17 0,-1 0 36 15,0 0 42-15,1 24 35 0,1-24 19 0,1 19 19 16,7-19-14-16,-2 22-17 0,6-22-12 0,0 19-40 15,7-19-33-15,-4 17-30 0,4-17-24 0,0 12-8 16,0-12 0-16,31 5-11 0,-31-5-2 0,38 0-4 16,-15 0-12-16,3-19-26 0,1 19-53 0,-2-24-61 15,2 24-74-15,-5-28-38 0,-1 14-16 0,-3 2 16 16,-4 1 54-16,-3-2 40 0,-2 4 59 0,-5 1 36 16,-4-1 25-16,0 9 26 0,0-7 10 0,-24 7 15 15,24-3 11-15,-34 3 19 0,12 0 36 0,-3 0 19 16,2 0 26-16,-2 18 25 0,1-18 29 15,1 0 30-15,7 21 28 0,0-21-2 0,5 16-24 0,0-16-39 16,6 16-44-16,5-16-40 0,0 14-26 16,0-6-21-16,0-2-16 0,26-1-3 0,-26-5-5 15,31 0-9-15,-10 0-22 0,-2 0-39 0,6 0-53 16,-4-19-47-16,1 19-57 0,-4-20-34 0,0 20-1 16,-5-21 18-16,-1 21 43 0,-4-18 18 0,-8 18 21 15,0-16 29-15,0 16 37 16,0-9 51-16,0 9 23 0,-26-6 15 0,26 6 0 0,-34 0 17 15,14 0 31-15,-1 0 30 0,1 0 24 0,2 0 11 16,2 21-5-16,1-21-24 0,4 0-25 0,3 20-11 16,8-20-34-16,-9 15 0 0,9-15-6 0,0 13-32 15,0-13-52-15,0 11-140 0,0-11-210 0,23 7-183 16,-23-7-151-16,22 0-162 0,-22 0 63 0,25 0 204 16</inkml:trace>
  <inkml:trace contextRef="#ctx0" brushRef="#br0" timeOffset="92427.7371">11189 4346 534 0,'0'0'22'15,"13"0"23"-15,-13 0 49 0,0 0 35 16,9 0 33-16,-9 0 27 0,0 0-7 0,0 0 6 16,0 0-7-16,0 0-12 0,7 0-21 0,-7 13 1 0,0-13-11 15,0 0 2-15,0 0 3 0,0 0-4 16,0 0 10-16,0 7 13 0,0-7 26 0,0 0-9 16,0 5-17-16,0-5-20 0,16 5-16 0,-16-2 6 15,0 2-4-15,14-3-9 0,-14 3-13 0,0-1-19 16,11 0-1-16,-11 0 0 0,9 2-1 0,-9-1-4 15,13 2-14-15,-8 1-14 0,1 0-19 0,1-2 0 16,0 1-10-16,2 1-14 0,-4-3 14 16,3 0-23-16,-3-2 9 0,2 1 0 0,-1-4-10 0,1 2 19 15,-2-2-9-15,0 1 9 0,3-1-1 0,-3 0-8 16,0 0-1-16,-1 0-14 0,2 0 5 0,-3-17 0 16,-1 17 0-16,2 0 9 0,-4-19-19 15,1 19 14-15,-1-18-13 0,0 6-5 0,0 2 14 16,-19 0-22-16,19 0 7 0,-19 2 11 0,19-1-5 15,-23 3-1-15,23 3 10 0,-27 1-5 0,13 2 0 16,0 0 5-16,-1 0 5 0,0 21 0 0,-1-21 9 16,2 28 15-16,-2-13 4 0,3 3 17 0,1 0 15 15,4 3 3-15,3-3-8 0,1-1 13 0,4-1-22 16,0-4-8-16,0 0-2 0,22-4-22 0,-22-2-9 16,24-6 9-16,-24 0-11 0,29 0-1 0,-14 0 0 15,-2 0-22-15,2-21-19 0,-3 21-43 0,-2-25-8 16,1 25-35-16,-11-26-8 0,10 11-31 15,-10 1-75-15,0 2-79 0,0 2-94 0,-22 0-41 16,22 10 16-16,-32-9 58 0,10 9 72 0,-2 0 28 16,-1 0-26-16,1 24-56 0,-1-24-32 0,5 32 53 15,2-12 23-15,3-1 78 0,1 0 88 0</inkml:trace>
  <inkml:trace contextRef="#ctx0" brushRef="#br0" timeOffset="98645.675">11232 6810 971 0,'2'0'71'0,"1"0"52"16,-3 0 53-16,2 14 53 0,2-14-13 0,-1 0-4 16,1 8-30-16,-2-8-9 0,2 7-10 0,0-7-10 15,0 4 9-15,1-4-22 0,2 2-33 0,-2-2-11 16,2 0 2-16,0 0 11 0,-1 0 25 0,-1 0 16 15,1 0-6-15,-1 0 25 0,0 0 27 0,-1 0-12 16,-2 0 2-16,-1 0-23 0,-1 0-16 0,0 0-15 16,0 0-9-16,0 0-3 0,0 0-12 15,0 23 12-15,0-23 8 0,-20 20-13 0,20-20-20 16,-16 19-15-16,16-9 6 0,-19-10-11 0,19 16-9 16,-22-10-12-16,9-6-34 0,2 10-7 0,0-10-12 15,-1 3-4-15,3-3-2 0,-2 0-15 0,3 0-8 16,2-18-27-16,-1 18-24 0,3-22-21 0,-2 22 2 15,4-27 15-15,2 10 14 0,0-1 18 0,0 0-8 16,0 0 15-16,0-1 1 0,25-2 21 0,-25 1 11 16,24 3-3-16,-24-1 18 0,26 3-3 0,-12 3 13 15,0 2-10-15,-1 3-8 0,0 4 3 0,-2 3-14 16,-2 0 20-16,0 0-5 0,-2 28 5 16,0-28 10-16,-2 28-8 0,-2-11 15 0,0-1 7 15,-2 0-6-15,-1 0 8 0,0-2-6 0,0 0-8 16,0-1-5-16,0-2-5 0,-21 0 0 0,21-3-6 15,-18-1 1-15,18-1 2 0,-23-2-9 0,10-2 5 16,-2 0 2-16,-1-2-6 0,0 0-3 0,0 0-11 16,-1 0-13-16,2-22-3 0,0 22 0 0,1-20 2 15,1 20 9-15,5-23 1 0,1 23 0 0,2-27 0 16,2 15 12-16,3 0 5 0,0-3 9 0,0 3 0 16,0 2-9-16,29-4 5 0,-29 2-10 0,28 0 4 15,-13 2-4-15,3 0 4 0,-2 1 5 0,2 4-18 16,-1-1 23-16,-1 5-14 0,-3 1 5 0,1 0 9 15,-3 0-9-15,-1 0 10 0,-1 24-10 16,-6-24 25-16,1 26-15 0,-4-10 6 0,0 2 11 16,0-1-3-16,0 3 26 0,0-1-1 0,-21 0-9 15,21 0-8-15,-22-1-11 0,22-6-13 0,-27 2-1 16,11-1-5-16,0-3-6 0,-1-2 10 0,1-3 9 16,0-1-5-16,-1-2-12 0,3-2-2 0,-3 0-11 15,5 0-6-15,2 0-15 0,0-27-29 16,4 27-20-16,2-24 12 0,2 10 2 0,2-2 21 15,0 0 20-15,0-1 1 0,27 0 29 0,-27 1 0 16,27 0 5-16,-11 0 0 0,2 3 0 0,-1 1-5 16,-1 3 10-16,-1 1-6 0,2 4 1 0,-4 3 10 15,-1 1-10-15,-3 0 16 0,1 0 4 0,-5 27 5 16,-1-27 19-16,-4 29-4 0,0-12 10 0,0 1 0 16,0 0-22-16,0 2 9 0,-25-3-18 0,25 0-11 15,-24-1-1-15,24-1 0 0,-29-5-6 0,13-2 3 16,0-2-10-16,1-6-38 0,-3 0-16 0,2 0-44 15,1 0-93-15,1 0-206 0,1-23-238 0,3 23-215 16,5-18-171-16,4 18 127 0,1-18 259 0</inkml:trace>
  <inkml:trace contextRef="#ctx0" brushRef="#br0" timeOffset="109006.5762">11255 8569 1953 0,'14'0'29'0,"-14"0"58"15,0 0 58-15,0 0 54 0,0 0 23 0,0 0 32 16,0 0 43-16,0 0 47 0,0 0-3 0,0 0-11 16,0 0-53-16,0 0-50 0,0 0-25 0,0 0-61 15,0 0-27-15,0 0-31 0,0 12 2 0,0-12 2 16,0 0 3-16,0 0-12 0,0 0-10 15,0 0 13-15,0 0-7 0,0 0 11 0,0 0 0 16,-13 0-27-16,13 0-3 0,0 0-14 0,0 0-18 16,0 7 5-16,-11-7-13 0,11 0-2 0,-8 0 0 15,5 0-8-15,-3 0-6 0,1 0-6 0,0-18-7 16,-1 18-16-16,2-20-6 0,0 20-11 0,1-24-4 16,2 9 12-16,-1 1 8 0,2-1 19 0,0 3 2 15,0 1 6-15,0 0 1 0,0 2-5 0,17 1 11 16,-17 1-2-16,0 5-5 0,0 2 9 0,13-3-5 15,-13 3 6-15,0 0 11 0,9 0 1 0,-9 20 1 16,0-20 6-16,8 19 0 0,-8-19-10 0,5 24 1 16,-5-24-5-16,0 22-3 0,0-22 1 0,0 22-3 15,0-13 1-15,0 1 2 0,0-1 13 0,-24 1-6 16,24-3-7-16,0-1 3 0,-20 3-4 0,20-4 11 16,-15-2 9-16,15 2-16 0,-18-4-4 15,18-1-6-15,-15 0-3 0,6 0-2 0,6 0-8 16,-3 0-6-16,1-19-6 0,3 19 1 15,-1-17 6-15,2 17 0 0,1-21 7 0,0 21 5 0,0-20-1 16,0 8 4-16,0 4-1 0,20 0 0 0,-20 0 6 16,0 3 0-16,25-2-7 0,-25 2-3 15,17 5 0-15,-17-2 1 0,16-1 12 0,-16 3-3 16,13 0 9-16,-13 0-2 0,10 0-2 0,-10 0 16 16,4 21-10-16,-4-21-3 0,0 18 2 0,0-18-1 15,0 25-10-15,0-11 3 0,0 3-10 0,-22-2-7 16,22 1 16-16,-23-1-3 0,23-1 1 0,-26 2 1 0,12-3-4 15,0-1 8-15,2-4 7 0,1-1-11 16,0-2 0-16,1-2-4 0,1-3-12 0,1 0-5 16,2 0-33-16,-1 0-20 0,1-19-2 0,3 19 13 15,1-18 25-15,2 18 5 0,0-24 9 0,0 12-1 16,0-1 8-16,22-1 16 0,-22 1-6 0,19 0 4 16,-19 2-7-16,28 0-5 0,-14 3 10 0,-1 1-2 15,-1 2 12-15,1 3 1 0,-3 2 10 0,2 0 8 16,-4 0 2-16,-2 0-2 0,1 0 14 0,-1 21-1 15,-1-21 1-15,-3 18 5 0,1-18-22 16,-1 22-3-16,-2-22 1 0,0 23 3 16,0-15 4-16,0 3-13 0,0-2-4 0,-20 1-12 0,20-2-3 15,-16-3 8-15,16 2 2 0,-22-3 5 0,22 0-2 16,-23-3-1-16,10 1-9 0,1-2-1 0,-1 0-7 16,2 0-2-16,1 0 2 0,2 0-20 0,2-22-4 15,1 22-9-15,3-13 3 0,1 13 15 0,1-21 11 16,0 21 11-16,0-22 0 0,21 10 0 0,-21-1-6 15,22-3 10-15,-22 4-3 0,29 1 11 0,-13-3-3 16,-3 5-7-16,1 3 3 0,-1 0-6 0,0 2 16 16,-5 3 12-16,-1 1 16 0,-7 0 9 0,8 0 2 15,-8 0-2-15,0 0-9 0,0 23-13 0,0-23-9 16,0 20-14-16,-20-20-4 0,20 20 1 16,-23-20-5-16,23 21 1 0,-27-21-14 0,12 13-20 15,1-13-35-15,0 8-66 0,3-8-66 0,-2 0-67 16,5 0-60-16,8 0-158 0,-8 0-205 0,8 0-136 15,0 0-275-15,0 0 86 0,20-18 283 0</inkml:trace>
  <inkml:trace contextRef="#ctx0" brushRef="#br0" timeOffset="110888.3067">11257 11100 578 0,'0'0'42'0,"0"0"57"0,0 0 89 0,0 0 76 15,0 0 31-15,0 0 3 0,0 0-46 16,0 0-48-16,0 0-15 0,0 0-4 0,0 0 14 16,0 0 38-16,0 0 23 0,0 0 41 0,0 0 21 15,-11 0-24-15,11 0-28 0,0 0-53 0,0 0-43 16,0 0-17-16,0 0-30 0,0 0-28 0,0 0 2 16,0 0 7-16,0 0-9 0,-5 0 2 0,5 0-8 15,-4 0 2-15,1 0 8 0,-1 0-5 0,-1 16-21 16,-1-16-37-16,-1 13-4 0,0-13-3 0,-2 15 5 15,0-15 6-15,-1 16-18 0,2-16-9 16,1 9-11-16,-2-9-8 0,2 0 3 0,-4 0-15 16,4 0 0-16,-2 0-11 0,3-19-5 0,1 19 1 15,-1-23-11-15,3 23 20 0,3-28 5 0,0 11 5 16,0 2 12-16,0-2-7 0,0 0 4 0,23 2 1 16,-23 0 0-16,21 1 5 0,-21 2-8 0,21 3 10 15,-21 1-7-15,20 3 0 0,-20 2 1 0,21 1-5 16,-13 2 10-16,0 0-2 0,-1 0 0 0,1 0 0 15,-1 0 0-15,0 22 3 0,-3-22 10 0,-1 13-3 16,-1-13 2-16,-1 16-14 0,-1-16-7 0,0 18 8 16,0-7-11-16,0 0 18 0,0-1-4 0,-23 3-2 15,23-5 2-15,-16 1-11 0,16-1 0 0,-19 0-1 16,19-4 4-16,-21 0-3 0,11-2-11 16,-3-1-14-16,1-1-10 0,0 0-9 0,0 0 17 15,2 0-9-15,2 0-3 0,1-22-4 0,-1 22 2 16,4-14 18-16,2 14 0 0,2-17 27 0,0 5-14 15,0-1 4-15,0-4 18 0,27-2-7 0,-27 0 4 16,32-3 2-16,-14 2-1 0,1-2-8 16,2 4 10-16,-1 1-5 0,-1 4-7 0,-3 3 6 0,-3 3-1 15,0 4 1-15,-3 2 13 0,-2 1 2 16,-1 0 17-16,-2 0 13 0,-1 29-9 0,-2-29 0 16,-2 28-15-16,0-10-10 0,0 1 1 0,0 5 6 15,-19-3-10-15,19 3-5 0,-17 1 9 0,17-5-12 16,-21-2 1-16,21 2 5 0,-21-3-16 0,21-4 9 15,-22-1 5-15,11-3-6 0,1-4-14 0,-2 1-20 16,-1-3-25-16,3-3-18 0,-2 0-4 0,1 0-16 16,4 0 12-16,-1-23 16 0,4 23 9 0,0-20 29 15,2 20 2-15,2-24 13 0,0 10 10 0,0 0 2 16,20-3 3-16,-20 0-2 0,21 0 8 0,-21 2-5 16,24 0 6-16,-24 3 0 0,27 2-10 0,-15 3 16 15,-1 3 8-15,0 3 10 0,1 1 13 0,-3 0-9 16,1 0 9-16,-1 0-2 0,0 17 7 0,-3-17 2 15,-1 0-2-15,-1 21-7 0,-1-21-7 16,-2 14 5-16,-1-14-17 0,0 16-7 0,0-8-7 16,0 3-9-16,0-5 2 0,-21 5 6 0,21-2-3 15,-19-1-1-15,19 0-4 0,-25 0-4 0,11 1-5 16,0-5-4-16,0 2 7 0,-1-2-12 0,1-2-17 16,0-2-11-16,-1 0-28 0,3 0 5 0,1 0 12 15,1-20 7-15,2 20 10 0,4-18-11 0,1 18 17 16,1-25 7-16,2 11 24 0,0 0 8 0,0-2 5 15,25-1-10-15,-25 1 1 0,23 1 6 0,-23 0-10 16,28 4 9-16,-12 1-3 0,-2 2 15 0,2 3 11 16,0 3 8-16,-1 2 1 0,-1 0 3 0,1 0 1 15,-3 0 13-15,-2 24-1 0,-2-24-15 0,1 19 1 16,-3-19-2-16,-1 19 13 0,-3-19-14 0,0 23-6 16,-2-13-18-16,0 2-14 0,0 0 3 15,0-2 3-15,-26 1-4 0,26 0 1 0,-21-2-4 16,21-1-19-16,-27-2-19 0,10-1-17 0,1-1 19 15,-2-1-8-15,-1-3 10 0,2 0-9 0,-1 0-18 16,4 0 13-16,0 0 6 0,4-20 17 0,0 20 2 16,1 0 0-16,6-22 7 0,1 22 6 15,2-18 5-15,0 7 12 0,0-2 0 0,0 1 4 0,26-3-1 16,-26 1-6-16,29 0 5 0,-11 1 1 0,-2 2 11 16,4 3 11-16,-3 0-3 0,2 3 0 15,-1 3 0-15,-4 2 6 0,1 0-1 0,-2 0 3 0,-2 0-4 16,1 0-6-16,-5 23 17 0,0-23 9 0,-2 17 4 15,-2-17 1-15,0 19-20 0,-3-19-18 16,0 23-7-16,0-10-9 0,0 0 1 0,-28-1-2 16,28-1 11-16,-24 2-16 0,24-4 6 0,-27 0-7 15,14-2-12-15,-3-3 6 0,1-1-17 0,-1-2-24 16,-1-1-19-16,4 0-2 0,0 0 5 0,1 0 14 16,1-21 21-16,4 21-11 0,2-17 7 0,2 17 18 15,3-20 3-15,0 20 14 0,0-26 3 0,0 12-1 16,22 0 6-16,-22 0 6 0,23 2-6 0,-23 2 6 15,29 0-5-15,-12 3 2 0,-3 3 16 16,-3 4-4-16,1 0 6 0,-2 0 14 16,-1 0 0-16,0 0 11 0,-2 24 1 0,-7-24-19 0,9 22-10 15,-9-22 2-15,0 26-14 0,0-13 5 0,0-1-1 16,0-1-17-16,0 0 14 0,-24-11-16 0,24 14-9 16,-18-14-21-16,18 7-25 0,-25-7-16 0,9 0-15 15,2 0-10-15,-2 0-13 0,0-20-21 0,0 20-31 16,2-23-54-16,0 23-102 0,3-23-117 0,2 23-92 15,1-20-61-15,3 20-123 0,3-14 10 0,2 14 70 16,0-12 144-16</inkml:trace>
  <inkml:trace contextRef="#ctx0" brushRef="#br0" timeOffset="111991.9261">11264 8632 1714 0,'4'0'78'16,"2"0"33"-16,-4 0 40 0,1 0 50 0,3 0-17 16,-5 0 22-16,1 0 19 0,-2 0-1 15,0 0-12-15,0 0 8 0,0 12 1 0,0-12 9 0,0 0-13 16,0 0-9-16,0 10-12 0,0-10-6 15,0 7-13-15,0 0-29 0,0 1-26 0,-19 0-17 16,19 3 6-16,0-4-8 0,-16 1-7 16,16 4-2-16,-19-2-3 0,10-1 5 0,-3 1-7 0,3-3-31 15,-1 0-22-15,0 0-24 0,1-4-12 0,1 0 7 16,1-3-15-16,-2 0-18 0,1 0-14 16,-1 0-34-16,2-22-17 0,1 22-19 0,1-23-9 15,2 23 4-15,0-30-2 0,3 13 15 0,0 0 24 0,0-1 25 16,0-1 17-16,20 2 19 0,-20-2 2 15,17 2 0-15,-17 3 10 0,20 2 5 0,-20 4 0 16,17 2 10-16,-17 2-10 0,19 2 5 0,-19 2 0 16,16 0-14-16,-9 0 19 0,1 19 1 0,0-19 5 15,0 15 11-15,-4-15-4 0,1 19 5 0,-1-19-11 16,-1 17-9-16,-1-17 20 0,-2 17-8 0,0-17 18 16,0 15 8-16,0-7-26 0,0 0-11 0,0 2-7 15,-18-2 6-15,18 1-16 0,-18-1 15 0,18 1-1 16,-19-4-11-16,19 2 5 0,-20-4 0 0,8-1-5 15,2 0-7-15,1-2 3 0,-1 0-36 16,1 0-33-16,3 0-15 0,2 0-15 0,-2-24 19 16,6 24 5-16,-3-21 12 0,3 21 19 0,0-20 9 15,0 7 24-15,0 0 21 0,25 1 0 0,-25 0 0 16,20 2 0-16,-20 0 11 0,22 2-1 0,-22 2 6 16,20 2 19-16,-20 4-3 0,19 0 37 0,-10 0 10 15,0 0 11-15,-1 0-10 0,-1 23-3 0,0-23 12 16,-1 20-12-16,-1-20 6 0,0 24-21 0,-3-9-4 15,-2-2-10-15,0-2-2 0,0 0-4 0,0 1-24 16,0-2-7-16,0 0-7 0,-18-4-14 0,18-1 9 16,0 0-10-16,-22-2-13 0,22-3-20 0,-23 2-37 15,10-2-27-15,1 0-16 0,-3 0 2 0,3-21 16 16,0 21 8-16,0-20-3 0,3 20 9 16,-1-17-15-16,4 17 18 0,2-14-21 0,1 14-67 15,2 0-87-15,1-10-88 0,0 10-45 0,0 0-46 16,0 0-55-16,20 18-157 0,-20-18-40 0,17 22 129 15</inkml:trace>
  <inkml:trace contextRef="#ctx0" brushRef="#br0" timeOffset="113536.5682">7945 7735 558 0,'-2'-3'33'0,"0"0"91"16,2 0 60-16,0 1 52 0,0-2 30 0,0 2-21 15,0 2-9-15,0-3-21 0,0 3-37 0,0 0-28 16,0-3-5-16,0 3 10 0,0 0 13 0,0-1-15 16,0 0 4-16,0-1 15 0,0 2 17 0,0 0 30 15,0 0 2-15,0 0-11 0,0 0 1 0,0 0-25 16,0 0-26-16,0 0-30 0,0 0-28 0,0 0-21 15,0 0 5-15,-15 13-5 0,15-13-6 16,-13 0-3-16,4 15 6 0,-1-15 2 0,-2 17-3 16,-1-9 5-16,0-1-22 0,-1-1 7 0,0 1 15 15,1-3-20-15,2-1-13 0,0-1-20 0,0-2-39 16,0 0-3-16,4 0-23 0,-2-25-28 0,2 25-16 16,2-28-16-16,1 12 10 0,1-2 9 0,3 1 0 15,0 0 16-15,0 0 9 0,0 0 14 0,0 2 16 16,23 2-4-16,-23 5 0 0,15-2 6 0,-15 3 5 15,18 3 20-15,-18 4-5 0,17 0 4 0,-17 0 1 16,19 0-6-16,-9 0 2 0,0 21 4 0,-2-21-5 16,0 18-3-16,0-18-1 0,-2 19-5 0,0-19 6 15,-2 18 13-15,0-18 6 0,-1 16 5 16,0-8 0-16,-2 0-4 0,0 3 1 0,0-2-5 0,-1 0 11 16,0 2-2-16,0-1-5 0,0 0-9 15,0-1-7-15,0-1-9 0,-19-1 4 0,19 0 13 16,0-3-9-16,-13-2 15 0,13-1-20 0,-11 0-13 15,11-1-27-15,-13 0-26 0,6 0 0 0,0 0-23 16,0-19 1-16,1 19-13 0,0 0-6 0,3-22 25 16,1 22 23-16,0-17 26 0,2 17 37 0,0-12-7 15,0 12 8-15,0-11 5 0,21 11-13 16,-21-8 4-16,16 8 8 0,-16 0 5 0,21-6 5 16,-21 6 19-16,22 0 6 0,-12 0 22 0,-10 0 15 15,17 18 6-15,-10-18-10 0,0 17-7 0,-3-17-9 16,1 19-5-16,-5-19 18 0,4 21-25 0,-4-8-19 0,0 1-6 15,0 0-16-15,0-1-5 0,-21 0 9 16,21 1-10-16,-18 0-10 0,18-4 20 0,-20-1-6 16,20-1 4-16,-22-1 11 0,12-4-22 0,-2-3 4 15,2 0-17-15,0 0-28 0,1 0-11 0,-1 0-19 16,3-27-13-16,-1 27 12 0,3-27 5 0,0 13 9 16,3 1 18-16,1-3 15 0,1 3 13 0,0-1 19 15,0 2 1-15,0 0-1 0,28 0 9 16,-28 4-4-16,23-1 9 0,-23 4 10 0,26-2 0 0,-11 2 11 15,0 2 10-15,0 2-10 0,-1 1 10 16,-1 0-6-16,-1 0 4 0,-1 0 5 0,-2 0-4 16,-2 0-9-16,0 19 7 0,-2-19 10 0,-4 0-2 15,1 19-6-15,-2-19-10 0,0 16-24 0,0-16-2 16,0 20 8-16,-20-10-19 0,20 0 4 0,-22 3-5 16,22-3-4-16,-28 1 13 0,13-2-14 0,-2 1 9 15,2-3 4-15,-2 0-6 0,3-4-8 0,-2-3-22 16,3 0-15-16,0 0-11 0,3 0 0 0,2 0-4 15,1-20-8-15,2 20-10 0,3-16 0 0,2 16 11 16,0-21 15-16,0 21 7 0,0-28 11 0,24 15-1 16,-24 0 13-16,25-2 14 0,-25 0 11 0,27 3 4 15,-13-1-6-15,-14 2 1 0,23 3 0 0,-12 1 0 16,-1 3 19-16,-10 2 25 0,12 2 35 0,-12 0 9 16,7 0-8-16,-7 21-2 0,3-21-39 15,-3 21-3-15,0-21-10 0,0 25-14 0,0-25 4 16,0 26-2-16,-24-14-4 0,24 0-11 15,-15-2-13-15,15-2-18 0,-21 2-20 0,21-5-39 0,-19 0-106 16,19-5-204-16,-16 4-194 0,7-1-160 0,9-3-152 16,-9 0 76-16,9 0 151 0,0 0 197 0</inkml:trace>
  <inkml:trace contextRef="#ctx0" brushRef="#br0" timeOffset="114952.034">7955 11998 1007 0,'11'-19'96'0,"-11"19"83"0,0 0 71 0,0-15 65 16,6 15-68-16,-6 0-24 0,0-13-11 0,0 13 17 16,0 0 60-16,0 0 39 0,0 0 15 0,0 0-22 15,0 0-36-15,0 0-56 0,0 0-53 0,0 0-37 16,0 0-39-16,0 0-7 0,0 0-6 0,0 0-7 15,0 0-16-15,0 13-33 0,0-13 0 0,0 9-7 16,0-9 16-16,-21 13-2 0,21-3-15 0,-14-1 7 16,14 1 12-16,-18 0 16 0,18-2 13 15,-19 0-9-15,9-1-18 0,0-2-18 0,0-2-12 16,0-3-11-16,1 0-13 0,-1 0-4 0,2 0-9 16,1 0-25-16,-1-26-12 0,2 26-7 0,1-25-7 15,3 9 31-15,1 0 8 0,1 0 8 0,0-1 8 16,0 0-2-16,0 2 18 0,25-2 5 0,-25 2 1 15,22 3-3-15,-22 0 4 0,23 3-4 0,-23 4 5 16,24 0 1-16,-12 4-16 0,-1 1 12 0,0 0-5 16,-1 0 0-16,-1 26 12 0,-1-26 2 0,2 19 10 15,-5-19 14-15,0 21-1 0,-2-21-12 0,0 23-13 16,-2-11-9-16,-1-2-6 0,0 2 10 0,0-1 15 16,0 2-17-16,0-1 1 0,-17-4-1 15,17 1-13-15,0-2 11 0,-25-3-12 0,25-1-16 16,-21 0-8-16,21-3-23 0,-22 0-7 0,11 0 0 15,-1 0-4-15,1-20 19 0,1 20 6 0,2-19 0 16,2 19 22-16,1-24 0 0,0 12 23 0,3-2 12 16,2 1-17-16,0-4 11 0,0 3-1 0,0-2 1 15,25 2 0-15,-25 0-6 0,22 1-11 16,-22 4 5-16,23 1 18 0,-23 4-1 0,25 0 16 0,-15 4-5 16,2 0-5-16,-1 0 22 0,-1 0-21 15,-1 20 11-15,-2-20 8 0,0 20 2 0,-1-20 13 0,-1 23-12 16,-2-23 3-16,-1 24-19 0,-2-12-3 15,0 2 0-15,0-1-10 0,0 1-11 0,0 0 8 16,-22 1-5-16,22-1-1 0,-20 3 1 0,20-5-10 16,-22-1 6-16,22 0 1 0,-23-4 4 0,11 0-8 15,0-2 0-15,2-3-6 0,-1-2-1 0,2 0-7 16,-1 0-24-16,3-19-13 0,0 19-9 0,0-24 12 16,6 7 12-16,-1 0 18 0,2-2-1 0,0 0 1 15,0-1 10-15,22-1 0 0,-22 1 17 0,21 3-6 16,-21 0 1-16,24 3 0 0,-24 3 1 0,25 3 10 15,-14 4 6-15,0 4 12 0,-1 0 11 0,-1 0 15 16,-1 21-4-16,0-21 4 16,-1 25 6-16,-2-25 3 0,2 29 4 0,-5-14-11 0,1-1-25 15,-1 0-25-15,-2-2-7 0,0 0-8 0,0-1 5 16,0-3 4-16,0 1-2 0,0-4 1 0,-20-5-14 16,20 4-21-16,-16-4-15 0,16 0-18 0,-20 0 0 15,8 0-6-15,-1-24 2 0,-1 24-5 0,0-18 13 16,3 18 18-16,1-20 24 0,0 20 22 0,4-16-6 15,1 16 12-15,1 0-1 0,3-10-10 0,0 10 5 16,1 0 11-16,0 0 12 0,0 0 24 0,21 0 0 16,-21 0-6-16,22 17-19 0,-22-17-11 0,27 14-7 15,-27-14-40-15,24 19-91 0,-24-19-217 0,19 12-247 16,-19-12-195-16,13 0-271 0,-6 0 81 0,-7 0 253 16</inkml:trace>
  <inkml:trace contextRef="#ctx0" brushRef="#br0" timeOffset="116218.8972">10480 11858 831 0,'0'0'77'0,"0"-11"74"0,0 11 55 0,0 0 54 16,-15 0-36-16,15 0-40 0,0 0-23 0,0 0-23 16,-12 0 17-16,12 0 12 0,0 18 15 0,-7-18 26 15,7 0-2-15,0 0 42 0,0 0 20 0,-3 0 5 16,1 0 14-16,2 0-38 0,-2 0-29 0,-1 0-34 15,2 0-55-15,-2 0-34 0,0 0-5 16,-2 17-9-16,1-17-5 0,-1 0-23 0,1 15-20 16,-2-15-3-16,2 11 5 0,-2-11 3 0,1 0-12 15,2 8-22-15,0-8 1 0,2 0-6 0,-2 0-2 16,1 0-9-16,-1 0-2 0,1 0-12 0,-2 0 6 16,1 0-8-16,-1-25-29 0,2 25 6 0,-2-19-9 15,2 19 25-15,2-23 17 0,0 10 8 0,0 0 6 16,0 2 1-16,0 0 1 0,0 1-1 0,0-1-9 15,20 4 4-15,-20 2 1 0,0 0 5 16,18 2 11-16,-18 3-10 0,13 0 0 0,-13 0 4 16,14 0 2-16,-14 20 5 0,15-20 12 0,-10 18-8 15,1-18 4-15,-2 20 1 0,-1-20-5 0,0 22-2 16,-3-10 0-16,0-1-9 0,0-2-13 0,0 1 21 16,0-2-22-16,0 0 12 0,-25 0 7 0,25-3-12 15,-21 0 10-15,21 1-23 0,-26-2-5 0,11 0-11 16,1 2 6-16,-2-2 6 0,1-1 0 0,2 1 7 15,1-4 5-15,1 0 0 0,1 0 8 0,1 0-13 16,1 0-5-16,5 0 6 0,-1-18-1 0,3 18 16 16,1-15-5-16,0 15-1 0,0-22 0 0,0 7-4 15,24 0 10-15,-24-4-6 0,22 1 18 0,-22-5-1 16,30 4 1-16,-13 0 16 0,0 2-21 0,0 2 7 16,-1 4-1-16,0 2-4 0,-3 7 7 15,2 2 5-15,-5 0 18 0,0 0 10 0,-3 26 12 16,-1-26-17-16,-2 33-21 0,-2-10-13 0,-2-1-4 15,0-2 5-15,0 3-7 0,0-3-8 0,-19 1-12 16,19-3-1-16,0-1 15 0,-25-4 5 0,25-2 0 16,-21-1-15-16,21-4-16 0,-23 0-16 0,11-3-13 15,-2-3-2-15,1 0 5 0,0 0 6 16,-1 0 1-16,3-22-1 0,-1 22-3 0,4-18 5 16,1 18 17-16,3-21 23 0,2 9 6 0,2 0-5 15,0 0 5-15,0-2 0 0,0 1 0 0,25-4 1 16,-25 2-6-16,23 3 2 0,-23-1 23 0,28 4 12 15,-13 3 7-15,-2 5-6 0,1 1-4 0,-4 0 11 16,0 0 2-16,1 0-1 0,-4 26-10 0,0-26-5 16,-2 18 2-16,-1-18 8 0,-4 18-8 0,0-18-11 15,0 19-14-15,0-19-13 0,0 18-33 0,0-18-51 16,-18 13-65-16,18-13-92 0,-19 6-150 0,19-6-199 16,-25 0-162-16,11 0-205 0,0 0 28 0,1-26 187 15,3 26 225-15</inkml:trace>
  <inkml:trace contextRef="#ctx0" brushRef="#br0" timeOffset="117840.6586">11966 7646 401 0,'0'-1'-4'0,"14"1"10"16,-14 0-8-16,13-2 9 0,-13 2 5 16,11 0-5-16,-11 0 9 0,10 0-4 0,-5 0-2 0,-1 0 0 15,2 0 5-15,-3 0-9 0,4 0 5 0,-3 0 24 16,-1 0 15-16,0 0 69 0,0 0 52 15,1 0 37-15,-2 0 26 0,1 0-10 0,4 0-21 16,-5 0-49-16,2 0-5 0,1 0-14 0,-3 0 19 16,1 0 25-16,0 0 0 0,0 0 4 0,-1 0-2 15,-2 0 17-15,2 0 5 0,0 0 15 0,0 0 7 16,-1 0 6-16,0 0 8 0,0 0-18 0,-1 0-32 16,0 0-50-16,0 0-39 0,0 0-22 0,0 0-12 15,0 0 19-15,0 0 24 0,0 0 3 0,0 0 22 16,0 21-6-16,0-21-22 0,-16 14-16 15,16-14-29-15,0 14-19 0,-11-14-2 0,11 12-3 0,-12-12-6 16,12 11-6-16,-6-11-11 0,6 5 0 16,-7-5-5-16,7 0 1 0,-5 0-5 0,2 0-6 15,3 0-1-15,-2 0-3 0,0 0-7 16,0 0-3-16,2 0 2 0,0-17-4 0,0 17 11 0,0 0 6 16,0-17 3-16,0 17-3 0,19-12 4 15,-19 12-6-15,14-11 1 0,-14 11 5 0,13-9-4 0,-13 9 0 16,15-4-4-16,-15 4 0 0,10 0 5 0,-10 0 13 15,7 0 11-15,-7 21 16 0,4-21 11 0,-4 22 8 16,0-22 17-16,0 28 11 0,0-12-6 0,0 1-13 16,0-1-21-16,-23 0-28 0,23 0-8 0,-17-3-2 15,17 0-6-15,-19-2 4 0,19-1-1 0,-15-6-9 16,15 1 2-16,-18-2-8 0,11-3-10 0,0 0-6 16,0 0-25-16,-1 0-13 0,3-25-14 15,1 25-9-15,-1-22 15 0,3 22 20 0,0-22 13 16,2 8 15-16,0 14 6 0,0-20-1 0,0 11 14 15,0 1-1-15,22-1 2 0,-22 3 3 0,16-2-5 16,-16 5 5-16,18-5 2 0,-18 4 4 16,20 1-1-16,-6-2 4 0,-5 2-2 0,1-3-2 0,1 6 0 15,-3-3-3-15,1 1 6 0,-3-1 2 16,2 3 7-16,-4 0 10 0,-1 0 7 0,-1 0 11 16,-1 0 9-16,-1 22-3 0,0-22-13 0,0 21-16 15,0-6-9-15,-20 2-16 0,20-1 10 0,-21 1-2 16,21 0-9-16,-26 1 7 0,11-4-7 0,3-1 3 15,-1-5 0-15,1-1 2 0,1-2-8 0,0-5-14 16,2 0-12-16,-2 0-10 0,2 0-7 0,4 0 9 16,-2-25 6-16,3 25 1 0,2-16 10 0,0 16 3 15,2-17 7-15,0 17 16 0,0-18 1 0,0 18-7 16,27-19 7-16,-27 9-3 0,18 0 0 0,-18 1 6 16,24 1-7-16,-11 1 1 0,-1-1-3 0,-1 2 6 15,0 3-4-15,1-2 1 0,-4 4 5 0,1-2-3 16,-2 3-3-16,-2 0 7 0,-1 0 0 0,-1 0 6 15,-1 0 15-15,-2 0-12 0,0 0 0 16,0 23-4-16,0-23-9 0,-21 15 0 0,21-15-5 16,-20 15-8-16,20-15-16 0,-27 17-15 0,12-17-33 15,1 0-48-15,0 8-59 0,-1-8-47 0,4 0-21 16,0 0-44-16,2 0-97 0,9 0-150 0,-9-23-121 16,9 23-103-16,0 0-81 0,0-21 119 0,19 21 104 15,-19-13 198-15</inkml:trace>
  <inkml:trace contextRef="#ctx0" brushRef="#br0" timeOffset="119607.8528">15372 8593 1501 0,'0'0'114'0,"0"0"65"0,0 1 39 0,0-1 27 16,0 0-69-16,0 2-14 0,0 0 28 0,0 1 21 16,0-1 32-16,0 3 13 0,0-2 2 0,0 3-10 15,-14-1-50-15,14-1-42 0,0 0-48 16,0-1-6-16,0 0-10 0,0 0 1 0,-12-2-20 0,12-1-15 15,0 0-17-15,-8 0-17 0,8 0 5 16,-5 0-23-16,0 0 0 0,1-20-6 0,0 20 1 16,0-14-7-16,-2 14-5 0,4-16 6 0,0 16-6 15,0-16 5-15,2 16 6 0,0-14-5 0,0 6-1 16,0 1 12-16,23-1-10 0,-23 0 4 0,15 3-5 16,-15-3-1-16,22 3 12 0,-22 2-6 0,20 2 5 15,-20-2-5-15,19 3 11 0,-10 0-16 0,-9 0 16 16,13 0 0-16,-13 17 0 0,7-17 22 0,-7 0-1 15,5 24 17-15,-5-24-6 0,0 19-16 16,0-6-10-16,0 0-26 0,-23 0 0 0,23 4 15 16,-20-5-11-16,20 1 16 0,-26-2 1 0,13-2-10 15,-2 0 4-15,5-5 0 0,-1 1-11 0,-2-4 21 16,2-1-11-16,3 0-10 0,-2 0 3 16,3 0-20-16,2-23 8 0,-1 23-9 0,3-22-10 0,3 22-1 15,0-30-4-15,0 13 11 0,0 0 15 0,0 0-4 16,19-1 0-16,-19 4 11 0,24-2 5 0,-24 1 11 15,25 5 5-15,-11-2 6 0,1 4 0 0,-2 2 9 16,0 4 17-16,-1 1 10 0,-4 1 7 0,2 0 10 16,-2 0 18-16,0 26 8 0,-3-26-1 15,-1 26-1-15,1-26-11 0,-3 27-9 0,2-12-1 16,-4 0-15-16,0-1-23 0,0-2-24 0,0 0-16 0,0-4-2 16,0 1 3-16,-25-1 5 0,25-4 3 15,-18-4-2-15,18 4-5 0,-22-4-2 0,9 0-9 16,0 0-8-16,-1-21-5 0,1 21-2 0,2-25 5 15,-1 25 2-15,5-26 10 0,2 12 8 0,1 1-12 16,4 2 25-16,0 0 3 0,0 3 24 0,0 0 36 16,26 8 5-16,-26-10 18 0,21 10 12 0,-21 0 10 15,25 0 5-15,-25 0-16 0,24 19-34 16,-24-19-32-16,19 23-30 0,-19-23-15 0,16 29-7 16,-16-15-54-16,8-2-108 0,-8-12-163 0,5 17-139 15,-5-17-257-15,0 0-200 0,0 0-242 0,0 0-61 16,0 0 291-16,-20 0 309 0</inkml:trace>
  <inkml:trace contextRef="#ctx0" brushRef="#br0" timeOffset="120849.6575">15458 11047 668 0,'0'0'12'0,"0"21"16"0,0-21 22 0,0 15 27 16,0-15-6-16,0 14 12 0,0-14-9 0,-14 11-7 16,14-11-5-16,0 8-5 0,0-8-7 0,0 0 34 15,0 6 32-15,0-6 17 0,0 0 41 0,0 0-10 16,0 0-15-16,0 0 8 0,0 0 8 0,0 0 11 15,0 0 37-15,0 0 16 0,0 0 23 16,0 0 20-16,0 20 2 0,0-20-15 0,-17 0-30 16,17 11-46-16,0-11-39 0,0 0-32 0,-14 10-40 15,14-10-30-15,-9 0 0 0,9 0-11 0,-11 0-6 16,4 0-1-16,3 0-31 0,-2 0 7 0,1-19-6 16,1 19 0-16,-1-14 5 0,2 14-11 0,1-20-12 15,0 10 6-15,0-2 6 0,2-1-5 0,0-1 13 16,0 0-1-16,0-3 6 0,0 0 5 0,23 0 12 15,-23 2-6-15,20 1 6 0,-20 2-6 0,21 3 0 16,-21 1 11-16,21 3-5 0,-21 2 10 0,14 3 6 16,-14 0-1-16,13 0 2 0,-13 20 11 0,9-20-9 15,-9 25-11-15,5-10-6 0,-5 2-21 0,0 0-2 16,0 1 12-16,0 0-1 0,0-3 4 16,-25-1-6-16,25-2-6 0,0-1-12 0,-24-4 6 15,24-1 0-15,-17-6 0 0,17 5 10 0,-19-5-10 16,9 0-1-16,-1 0-24 0,0 0-1 0,2-20-7 15,0 20-9-15,0-18 23 0,1 18 1 0,2-25 7 16,1 11 17-16,1-1-12 0,2 1 1 0,2-2 5 16,0 0-6-16,0-4 18 0,25 1 0 0,-25-1 5 15,30 1 11-15,-11-1-17 0,1 1 1 0,1 3 9 16,-2 3 1-16,0 3 11 0,-1 6 11 16,-3 4 1-16,0 0-5 0,-4 0 5 0,-2 0-9 0,-1 27-5 15,-3-27-5-15,-1 26 1 0,-4-10-1 16,0 0-22-16,0 0-1 0,0 1-4 0,0-2 4 15,-18 1 12-15,18-3 4 0,-19 0 1 0,19-2-12 16,-23-2 3-16,23-3-11 0,-27 0-14 0,14-2-7 16,-1-4-11-16,-1 0 0 0,0 0 0 0,2 0 7 15,1 0 6-15,0-24 13 0,3 24 6 0,0-14-1 16,6 14-4-16,3-16 9 0,0 16 1 0,0-21 6 16,0 10 10-16,20-3-5 0,-20-1 6 15,28 1 5-15,-12-1 14 0,1 3 0 0,1 0 10 0,-1 2-9 16,0 3 0-16,-1 3 5 0,-2 1-3 0,-1 3 11 15,-4 0 5-15,-1 0 14 0,-3 0 3 16,0 22 19-16,-5-22-32 0,3 15-13 0,-3-15-10 16,0 19-32-16,0-19 12 0,0 19-17 0,-24-19-1 15,24 16-6-15,-25-16-2 0,25 13-2 0,-31-13-34 16,14 5-34-16,0-5-36 0,1 0-39 0,2 0-47 16,2 0-121-16,2 0-213 0,3-22-170 0,7 22-179 15,0-20-87-15,0 4 140 0,0 2 215 16</inkml:trace>
  <inkml:trace contextRef="#ctx0" brushRef="#br0" timeOffset="122125.605">16270 7712 670 0,'0'0'30'0,"4"0"32"0,-4 0 55 0,0 0 56 16,2 0 17-16,-2 0 24 0,1 0-6 0,0 0-12 16,0 0-21-16,-1 0-9 0,0 0-7 0,2 14 10 15,0-14 28-15,-1 0 18 16,-1 0 32-16,1 0 54 0,1 0 23 0,0 0-4 0,-1 0-39 16,0 0-73-16,-1 0-52 0,1 0-53 0,-1 0-16 15,0 0-22-15,0 0 11 0,0 0 18 0,0 0 12 16,0 16 9-16,0-16-22 0,0 0-18 0,0 16-39 15,-20-16-7-15,20 12-21 0,0-12-6 0,-17 11-1 16,17-11-11-16,-10 0 10 0,10 6-9 0,-8-6 7 16,8 0 0-16,-8 0-5 0,8 0-10 0,-6 0-18 15,6-17-11-15,-4 17-7 0,4-15 11 0,0 15 1 16,0-18 10-16,0 18 6 0,0-22-3 0,24 10 16 16,-24 1 10-16,20 0 1 0,-20-1 6 0,22 0-2 15,-22 5-3-15,21 0 0 0,-9 4 5 0,-12-1 0 16,17 4-4-16,-17 0 18 0,15 0 5 0,-11 21 19 15,1-21 11-15,-2 24-1 0,-3-9-9 16,2 1-7-16,-2 1-16 0,0 0-12 16,0 2 1-16,0-2-10 0,-19-2 2 0,19 0-13 0,0-3 6 15,-20-1 2-15,20-3 0 0,-14-1 8 0,14-4-15 16,-12-3-5-16,12 0-11 0,-12 0-20 0,12 0-8 16,-15-20-9-16,6 20 6 0,1-22 1 0,0 22 25 15,1-28 6-15,0 14-2 0,3-1 15 0,1 1-4 16,3 0 6-16,0 0 14 0,0 2 6 0,0 2-1 15,0-2 1-15,25 4 6 0,-25-1-4 0,18 5 10 16,-18 0 15-16,19 3 3 0,-19-1-1 0,18 2 0 16,-18 0 1-16,20 0-6 0,-12 0 0 0,0 17-4 15,0-17-19-15,-1 0 5 0,-2 19 9 0,-1-19 20 16,1 14 5-16,-3-14 0 0,-1 18-14 0,-1-9-22 16,0 1 3-16,0 0-10 0,0-1 10 0,-17 0-6 15,17-1-9-15,-17-3 3 0,17 0-14 16,-19-1 11-16,19-1 2 0,-22-3-19 0,12 0 3 15,-2 0-22-15,2 0-19 0,-2 0-7 0,2-27-9 16,2 27 7-16,2-19 17 0,1 19 31 0,5-24 1 16,0 24 20-16,0-23-5 0,0 12-5 15,20-1 16-15,-20 1-8 0,26 2 17 0,-9 1 8 16,-2 2 15-16,2 1 5 0,1 5-3 0,0 0-5 16,-3 0-11-16,-1 0-14 0,-4 0-15 0,-1 22 0 15,-1-22-50-15,-8 25-82 0,5-25-87 0,-5 26-249 16,0-12-245-16,0 1-175 0,-23-2-216 0,23-5 119 15,-23 2 290-15</inkml:trace>
  <inkml:trace contextRef="#ctx0" brushRef="#br0" timeOffset="123554.134">12079 11933 304 0,'-2'-5'19'16,"-1"0"10"-16,1 3 13 0,0-3-6 0,0 3-12 15,2-1 9-15,-5 1-7 0,3 1 28 0,1 1 14 16,1 0 26-16,0-2 58 0,0 2 47 16,0 0 66-16,0 0 28 0,0 0-16 0,0 0 2 15,0 0-14-15,0 0-6 0,0 0 32 0,0 0 11 16,0 0 16-16,14 0 9 0,-14 0 2 0,0 0-13 15,0 0-51-15,0 0-33 0,0 0-51 0,0 0-30 16,0 0-24-16,0 0-27 0,0 19 6 0,0-19 0 16,0 0 2-16,-16 15-20 0,16-15-23 0,0 14-45 15,-14-14-5-15,14 13 7 0,-12-13-16 16,12 12 2-16,-7-12 1 0,7 10-8 0,-6-10-1 16,6 4-10-16,-3-4-15 0,3 0-17 0,0 0-25 15,0 0-14-15,0-20-40 0,0 20 2 0,0-22 13 16,0 9 18-16,0-3 31 0,0-3 11 0,0-2 18 15,0-1 0-15,23 2 23 0,-23 1 1 0,15-1 3 16,-15 1 10-16,20 2-10 0,-20 6 12 0,18 3-3 16,-18 2 7-16,14 5 14 0,-7 1 28 0,1 0 36 15,-3 0 10-15,2 25-3 0,-4-25-31 0,1 26-33 16,2-26-13-16,-4 28-5 0,-1-12 4 0,-1 0-7 16,0-2-8-16,0-2 0 0,0-2-11 0,0 0 1 15,0 0 17-15,-18-2-15 0,18-3-5 0,0-1 3 16,-21 1-29-16,21-1-16 0,-16-1 5 0,16-3-23 15,-20 0 5-15,7 0 21 0,4 0-8 16,-2 0 16-16,1-17 11 0,0 17-6 0,3 0 4 0,-2-17-7 16,6 17-6-16,-1-18 17 0,2 7 8 15,2-3 13-15,0-3 0 0,0-1 1 0,0 1-4 16,20-1-6-16,-20 1 17 0,23 2-10 0,-23 5 5 16,23-1 21-16,-23 5-13 0,25 2 18 0,-12 4 11 15,0 0-18-15,-4 0 38 0,2 0-10 0,-2 26 1 16,-3-26-2-16,3 20-26 0,-6-20 10 0,1 22-4 15,-2-22-10-15,1 21-10 0,-3-21-10 0,0 16-12 16,0-6 15-16,0-3 2 0,-20 1-9 0,20-3 4 16,-18 2-9-16,18-2-8 0,-25-2-22 0,11-2-13 15,1 0-2-15,-4-1-2 0,4 0 25 0,1 0 4 16,0 0-4-16,1 0 11 0,4 0 3 16,2 0 3-16,1 0 1 0,4-17 16 0,0 17-6 15,0 0 11-15,0-11 6 0,0 11-4 0,23-11 27 16,-23 3 13-16,24 1 14 0,-24 1-11 0,27 1-19 15,-27 1-22-15,26 4-19 0,-26 0 5 0,19 0-5 16,-19 0-52-16,14 0-47 0,-14 0-83 0,0 18-164 16,0-18-252-16,0 21-191 0,0-21-263 0,0 19 3 15,-25-19 249-15,25 17 243 0</inkml:trace>
  <inkml:trace contextRef="#ctx0" brushRef="#br0" timeOffset="124898.6089">11328 12809 410 0,'-2'0'13'0,"0"-17"12"0,2 17-4 0,0-15 10 16,0 15-6-16,0-11-2 0,0 11 4 0,0 0 19 15,0 0 21-15,0 0 4 0,-2 0 49 16,2 0 18-16,0 0 17 0,-2 0 31 0,1 17-6 16,-1-17-9-16,2 0 7 0,-2 0 4 0,0 0-22 15,1 0 24-15,0 0 6 0,0 0 28 0,0 0 42 16,-1 0 21-16,1 0 0 0,0 0-24 0,1 0-21 16,-1 0-43-16,1 0-29 0,0 16-47 0,-1-16-33 15,1 0-16-15,-1 0-9 0,1 0-6 0,0 0 0 16,0 0 0-16,-1 0-18 0,1 9 11 0,0-9-6 15,-2 7-23-15,1-3-1 0,-1 3-5 16,0-3-5-16,0 3-1 0,-2-1 11 0,4-1-16 16,-5-2 6-16,3 1 4 0,0-2-15 0,-1 0 11 0,1-2-6 15,-2 0-10-15,0 0 5 0,2 0-12 16,-1 0-5-16,0-19-18 0,0 19-6 0,0-19 11 16,2 19-19-16,0-23 6 0,1 9-6 0,0 2 4 15,0-2 17-15,0-1 30 0,0 5 13 0,0 1-6 16,16 0 9-16,-16 3-19 0,0 2 6 0,0 0 0 15,17 4 0-15,-17 0 6 0,9 0 0 0,-9 0-6 16,10 0 0-16,-10 0 7 0,10 0 2 0,-5 0 17 16,0 0 6-16,-3 24 6 0,2-24-1 0,-3 18-25 15,-1-18 1-15,0 22-1 0,0-22-23 16,0 21 12-16,0-10-1 0,0 0-11 0,0-1 16 0,-19 0-5 16,19-3-5-16,-15 1 5 0,15-1-6 15,-16-2 0-15,16-1-23 0,-22-1-22 0,11-3 4 16,1 0 6-16,0 0 6 0,1 0 11 0,-1 0 1 15,3-22 0-15,0 22 15 0,1-19-6 0,3 19 5 16,3-23 5-16,0 9 2 0,0-3 14 0,0 2-2 16,0 2 0-16,24-1 2 0,-24 1-4 0,20 1-6 15,-20 3 0-15,20 2 0 0,-20 5 16 16,18 0 11-16,-18-2 1 0,17 4 5 0,-17 0-6 16,13 0 7-16,-7 0-6 0,-1 0 7 0,-5 21-5 0,8-21-13 15,-8 0 6-15,3 19-12 0,-3-19-7 16,0 16 1-16,0-16-7 0,0 22-6 0,0-12 11 15,0 1 1-15,-21-2-1 0,21-1-5 0,-14 0 0 16,14-2 0-16,-13 1-11 0,13-2 17 0,-13-2-12 16,13-1 1-16,-13 0 5 0,13-1-6 0,-10-1-18 15,6 0-17-15,-1 0-7 0,1 0-6 0,0 0 6 16,-1-23-8-16,2 23-22 0,0-19-11 0,2 7 9 16,0-2 20-16,1-1 36 0,0 2 13 0,0-3 5 15,0 2-3-15,19-1 7 0,-19 6 6 0,0 1-4 16,18 3 25-16,-18 0 30 0,14 2 34 0,-14 3 20 15,14 0-5-15,-4 0-7 0,-1 0-18 16,0 0-6-16,-1 23 5 0,2-23-25 0,-5 19-17 16,3-19-1-16,-4 24-24 0,-2-12 1 0,-1 2 4 15,-1-1-17-15,0 2 16 0,0-4-10 0,0-1-11 16,-20-2 5-16,20-3-28 0,-22 0 5 0,22-5-17 16,-27 0-34-16,13 0-25 0,-2 0-29 0,-1 0-11 15,2 0 7-15,2-22 13 0,3 22-30 0,1 0-14 16,3-17-28-16,6 17-55 0,-4-15-18 0,4 15-22 15,0-13-5-15,0 13 10 0,25-10-42 0,-25 10-136 16,28-7-47-16,-9 7-47 0,-1-4 121 0</inkml:trace>
  <inkml:trace contextRef="#ctx0" brushRef="#br0" timeOffset="126184.6988">11256 15220 1019 0,'1'0'86'0,"0"0"78"16,-1 0 80-16,0 0 77 0,1 0-46 0,-1 0 4 15,0 0 6-15,0 0 23 0,0 0 60 0,0 0 14 16,0 0 12-16,0 0-44 0,0 0-76 16,0 0-65-16,0 17-81 0,0-17-50 0,0 13-1 15,-16-13-20-15,16 12-4 0,0-12 4 0,0 14 1 16,-9-14-11-16,9 8 4 0,0-8-16 0,-8 0-22 15,8 0-1-15,-6 0-16 0,1 0 4 0,1 0 0 16,-2 0-5-16,-1 0-6 0,0 0-7 0,0 0 2 16,0 0-6-16,1-17 0 0,1 17 1 0,1 0-8 15,2-17 12-15,-1 17 0 0,3-16 8 0,0 7 1 16,0-3-2-16,0-2 2 0,0-1 10 0,18-3 5 16,-18 3-4-16,18-2 36 0,-18 4-18 0,18 0 6 15,-18 2 3-15,16 4-34 0,-16 4-16 0,14-1-10 16,-14 4 16-16,11 0 0 0,-11 0 24 0,7 0 5 15,-7 19-20-15,5-19 14 0,-5 19-9 16,0-19 9-16,0 23-6 0,0-9-2 0,0-2 5 0,0 2-14 16,0 2 11-16,-21-3-10 0,21 0-2 0,0-2 18 15,-20-3-10-15,20 1-5 0,-19-1 7 16,19-7-18-16,-20 3-6 0,10-4 4 0,0 0-32 16,-1 0 5-16,0 0 4 0,2-19 8 0,-2 19 22 15,2-16-9-15,4 16 11 0,-1-23-4 0,3 11 10 16,3-3 16-16,0-1-10 0,0-2 46 0,0 2 11 15,24-1-11-15,-24-1 11 0,26 3-43 0,-26 1-14 16,28 4 16-16,-11-1 6 0,-2 4-3 0,1-1 8 16,-2 7-8-16,-1-1 6 0,-1 2 29 0,0 0-8 15,-5 0 4-15,1 0-11 0,-1 18-19 16,-2-18 15-16,-2 16-18 0,0-16 0 0,-2 20-8 0,-1-20-22 16,0 25 17-16,0-11-7 0,0 0-4 15,-22 1 7-15,22-1-5 0,-14 0 2 0,14-3-2 16,-23-1-2-16,23-2-12 0,-26-3-8 0,12 1-9 15,1-5-15-15,-1 0-5 0,3-1 11 0,1 0 3 16,0 0 7-16,3 0 15 0,3-20-9 0,2 20 6 16,0-18 5-16,2 18-2 0,0-28 41 0,0 13 0 15,0-1 18-15,27-1 8 16,-27-2-39-16,26 2 11 0,-11 0-7 0,0 4-15 0,1 3 16 16,-1 1-2-16,-1 4 10 0,-1 3 26 0,-1 2 6 15,-2 0 8-15,0 0-17 0,-2 26-7 0,-1-26-4 16,-1 22-26-16,-3-22 4 0,2 25-7 0,-5-11-6 15,0 0 6-15,0-1-2 0,0-2-1 0,0-1-13 16,-23-2-28-16,23 0-57 0,-20-8-43 0,20 4-35 16,-27-4-32-16,13 0-59 0,-1 0-190 0,0-16-164 15,0 16-114-15,4-22-190 0,4 22 23 0,7-32 193 16,0 12 175-16</inkml:trace>
  <inkml:trace contextRef="#ctx0" brushRef="#br0" timeOffset="127775.7588">14558 11875 690 0,'0'0'36'15,"0"0"35"-15,0 0 39 0,0 0 33 0,0 0 7 16,-14 17 20-16,14-17 10 0,0 0 17 0,0 0 11 16,-13 12-39-16,13-12 21 0,0 0 29 0,-4 0 16 15,4 0 85-15,-4 0 34 0,4 0 38 16,-4 0 12-16,4 0-38 0,-2 0-61 0,0 0-75 0,0 0-38 15,1 0-28-15,1 0-16 0,-2 0-40 16,0 0-37-16,2 0-31 0,-2 0-21 0,2 0 3 16,-2 0-8-16,1 0-1 0,-1 0-2 0,2 0-1 15,-2 15-4-15,-3-15-11 0,3 0 0 0,0 14-1 16,2-14-4-16,-1 0 10 0,0 9-15 0,0-9-35 16,0 0-18-16,-1 0-32 0,-1 0-29 0,1 0 17 15,0 0 12-15,-1 0 19 0,-1-23 21 0,-3 23 4 16,5 0 7-16,0-19 0 0,-1 19 13 0,3-14 12 15,0 14-1-15,0-17 25 0,0 8 1 0,0-1 11 16,0 0 6-16,25 0-11 0,-25 1 16 16,20 0 0-16,-20 0 0 0,22 3 12 0,-22-1-1 15,21 2-4-15,-10 0 5 0,0 5 0 0,-2 0-16 16,-2 0 0-16,2 0-10 0,-4 0 7 0,0 0 9 16,-5 18 2-16,4-18 3 0,-2 20-16 15,-2-20-11-15,0 25-6 0,0-13 2 0,0 1-1 16,-18 1 9-16,18-2-8 0,-18 0 10 0,18 3-7 0,-25-3-6 15,12-1-2-15,-1 0-1 0,1 0 6 0,-1-1-6 16,1-5 10-16,2-2-22 0,-3-2-13 0,5-1-16 16,1 0-6-16,0-19 0 0,2 19 5 0,1-23 13 15,3 6 17-15,2 0 7 0,0-3 5 0,0-1 18 16,0 1-11-16,22 1 5 0,-22-1 1 0,18 0-1 16,-18 4 6-16,25 1 6 0,-25 3-1 15,23 3 13-15,-12 4 0 0,1 5 0 0,-2 0 13 16,-3 0-10-16,3 0 5 0,-1 0 3 0,-1 21 4 15,-3-21-5-15,-1 18 1 0,0-18 1 0,-1 18-11 16,-1-18 9-16,0 19-11 0,-2-9-3 0,0-2 0 16,0 1-12-16,0-1 6 0,0 4-20 0,-18-3-11 15,18 0 8-15,0 0-9 0,-19-1 3 0,19 0 9 16,-21 0-13-16,11-1-2 0,-1-2-6 16,-2-1-24-16,1-3-14 0,0 2-18 0,0-3 0 15,3 0 5-15,0 0 7 0,1 0 14 0,0 0 7 16,4-22 15-16,2 22 18 0,2-17-6 0,0 17 23 15,0-19-5-15,0 8-11 0,0-3 16 0,27 3 1 0,-27 2 5 16,20 0 11-16,-20 3 12 0,22 6-10 16,-22-6 13-16,27 6 9 0,-15 0 9 0,1 0 16 15,-3 28 7-15,1-28-11 0,-3 25-10 0,1-25 5 16,-4 25-15-16,1-25 13 0,-3 24-17 0,-1-13-23 16,-2 0-7-16,0-2-11 0,0 2 9 0,0-2-11 15,-21 1-8-15,21-2-33 0,-24-1-38 0,9-2-13 16,-2-2-33-16,0-3-8 0,0 0-24 0,0 0-95 15,-1 0-128-15,5-26-140 0,1 26-105 0,5-19-46 16,7 19-104-16,-4-24 77 0,4 24 91 0,0-21 165 16</inkml:trace>
  <inkml:trace contextRef="#ctx0" brushRef="#br0" timeOffset="129081.2751">15444 12743 1579 0,'1'0'96'0,"-1"-4"75"15,0 4 34-15,0 0 89 0,0-4-2 0,0 4 17 16,0 0 76-16,0 0 18 0,0 0-32 0,0 0-38 16,0 17-85-16,0-17-95 0,0 0-39 0,0 0-42 15,0 0-1-15,0 0-11 0,0 10-12 16,0-10 7-16,0 0-11 0,0 0 8 0,0 0-20 16,0 0-12-16,-20 0-13 0,20 0-3 0,0 0 2 15,-15 0-6-15,15 0 2 0,-15 0 0 0,15 0 10 16,-15 0-5-16,15-13 5 0,-15 13-9 0,15 0 11 15,-10 0 6-15,10 0-12 0,-6-8 6 0,5 8-25 16,-1-6-5-16,2 1 18 0,0 0-13 0,0-2 18 16,0 3 4-16,0-5-18 0,21 1 17 0,-21-1-13 15,19 1 1-15,-19 1-1 0,22 0 2 0,-22 0-5 16,19 3 6-16,-8 2-5 0,-11 2-1 0,16 0 7 16,-8 0 0-16,-1 0 7 0,-2 20-17 15,0-20 11-15,0 24-9 0,-2-24 9 0,-2 28 5 16,0-12-7-16,-1 1-5 0,0 0-10 0,0 2 16 15,0-1-19-15,-20-4 9 0,20 0 2 0,-18 0-10 16,18-6 20-16,-19 1-20 0,19-4 3 0,-18-5-23 16,8 3-12-16,1-3 1 0,-2 0-4 0,0 0 11 15,3 0-4-15,1-22 5 0,1 22-18 0,0-20 11 16,2 20 4-16,2-24 7 0,2 11 22 0,0-1-5 16,0 0 17-16,0-3 7 0,0 5 6 0,0-1 6 15,22 0 3-15,-22 3 5 0,16 0 7 0,-16 0 6 16,16 3-1-16,-16 2 11 0,20 1 0 0,-9 1 0 15,-2 3-4-15,2 0 2 0,-2 0 1 0,1 0 1 16,0 23 20-16,-3-23-23 0,-1 18-4 16,-1-18-6-16,-2 24-16 0,1-24 2 0,-3 25 0 15,-1-11 3-15,0 3-22 0,0-2-5 0,0-1 10 16,-21 1-13-16,21-1 10 0,-20-2 4 0,20 3-20 16,-29-4 9-16,15-3-5 0,-3 1-7 0,0-3-21 15,-1-4-17-15,0-2-14 0,0 0-20 0,0 0 10 16,2 0 12-16,1-19 9 0,5 19 38 0,3-23 7 15,1 23 6-15,0-26 10 0,6 12-9 0,0-2 5 16,0 0-6-16,0 0 13 0,28 0-1 0,-28 1 24 16,28 1 6-16,-10 4-4 0,0 1 6 0,1 2 1 15,-1 3 0-15,-2 1 1 0,0 2 3 0,-2 1-7 16,-5 0 9-16,2 0 1 0,-4 0-10 16,-7 25-12-16,6-25-3 0,-6 23-7 0,0-23-2 15,0 28-17-15,0-14-6 0,-24-1 1 0,24 1-3 16,-22-3 17-16,22 0-7 0,-26-4-1 0,8 1-15 15,3-4-7-15,-3-4-10 0,3 5-3 0,-1-5 14 16,2 0 0-16,1 0 12 0,5 0 0 0,1 0-1 16,2-21 0-16,4 21-3 0,1-17 0 0,0 17 1 15,0-25-13-15,0 13-21 0,23-2-43 0,-23-1-88 16,25 1-177-16,-25 1-202 0,31 2-183 16,-17-2-219-16,5 6-12 0,-1-4 227 0</inkml:trace>
  <inkml:trace contextRef="#ctx0" brushRef="#br0" timeOffset="130363.8683">16398 11857 776 0,'2'0'80'16,"0"0"73"-16,-1 0 74 0,1-14 76 16,1 14-10-16,-1 0-34 0,-1 0 10 0,0 0 5 15,0 0 27-15,-1 0 84 0,0 0 19 0,0 0-11 16,0 0-53-16,0 0-99 0,0 0-78 0,0 0-52 15,0 0-27-15,0 0 0 0,0 0-5 0,0 0 8 16,0 0-3-16,0 15-14 0,-19-15-20 0,19 13-5 16,0-13 12-16,-16 12-1 0,16-12 13 0,-12 10-7 15,12-10-17-15,-13 8-2 0,13-8-15 0,-11 0-14 16,5 0-3-16,1 0-13 0,-1 0-3 0,-1 0 5 16,-1 0-22-16,1-20-8 0,0 20-17 0,1-15-12 15,-3 15 3-15,4-18 4 0,1 18 14 0,-1-18 1 16,3 10 29-16,2-2-5 0,0 1 16 0,0 3 6 15,0-2-16-15,0 2 17 0,23 1-5 0,-23 2 7 16,20-1-12-16,-20 4 10 0,20-2-4 0,-20 2-5 16,18 0 8-16,-18 0-5 0,18 0 11 15,-18 22 4-15,14-22 19 0,-8 18-5 0,-6-18-6 16,6 23-4-16,-3-12-2 0,-3 4 8 0,0-2-10 16,0-1-2-16,0 2-16 0,0-2-6 0,0 1 3 15,-22-2 2-15,22-1-3 0,-17 1-5 16,17-3-4-16,-20-1-10 0,20-3-21 0,-24-1-17 0,11-3-13 15,-1 0-2-15,0 0 1 0,0 0-2 0,1 0 18 16,2-21 7-16,-2 21 13 0,5-15 13 0,1 15-1 16,2-15 1-16,3 15 4 0,0-16 8 0,2 16 1 15,0-17 17-15,0 17-11 0,0-15 23 0,0 9 0 16,25-5 0-16,-25 2 18 0,23 1-23 16,-23 4 7-16,27-2 6 0,-12 2 2 0,-1 0 10 15,1 1-6-15,0 0-10 0,-2 2 4 0,0 1 3 16,-3 0-6-16,-1 0 16 0,0 0-1 0,-1 20-6 15,-3-20 3-15,-2 19-9 0,-1-19-2 0,0 20-4 16,-2-7-6-16,0 0-7 0,0 2-1 0,0 0 3 16,-19-1-9-16,19-1-10 0,-19 0 11 0,19 3-9 15,-25-6 14-15,13 1 3 0,-4-5-13 0,2 0 1 16,-2-6-2-16,2 3-2 0,-1-3-1 16,3 0-1-16,0 0 6 0,-1-20-6 0,5 20 5 15,1 0-6-15,3-26-9 0,0 26 16 0,3-22-9 16,1 22 17-16,0-19 3 0,0 9-12 0,19-2 15 15,-19 1-18-15,23 0 10 0,-23 2 6 0,29 1 0 16,-14-1 19-16,1 1-8 0,1 0 5 0,-2 4 1 16,-3 2 3-16,1 2-8 0,-4 0-1 0,0 0 5 15,-1 0 0-15,-2 0 18 0,-3 25 4 0,-1-25-5 16,-1 15-10-16,-1-15-6 0,0 19-9 0,0-19-14 16,0 18 0-16,0-6-7 0,-26-3-9 0,26 2 12 15,-18-1-5-15,18 1 5 0,-21-5 16 0,8 1-20 16,-1-3 0-16,-1-4-19 0,3 0-21 0,-3 0 7 15,3 0-1-15,1 0 22 0,-1-22 4 16,4 22 8-16,3-23 3 0,5 23-3 0,0-20-5 16,0 6 11-16,0 3 0 0,0-1-3 0,27 0 12 0,-27 2-5 15,27 1 22-15,-27 1 22 0,27 3 5 16,-27 5 13-16,24 0-16 0,-24 0-7 0,17 0-2 16,-17 18-27-16,9-18-19 0,-9 25-83 15,0-10-127-15,0 1-130 0,0-2-339 0,-19 1-233 16,19-15-252-16,-25 18-27 0,25-18 351 0</inkml:trace>
  <inkml:trace contextRef="#ctx0" brushRef="#br0" timeOffset="161728.7754">12874 13588 910 0,'0'0'54'16,"0"0"37"-16,0 0 30 0,0 0 40 0,0 0-42 15,0 0-5-15,0 0 1 0,0 0-14 16,0 0 13-16,0 0-14 0,0 0-12 0,16 0-6 16,-16 0-21-16,0 15 0 0,0-15 2 0,0 0 16 0,0 0 32 15,0 0 18-15,7 0 19 0,-7 0 17 16,0 0 12-16,0 0 1 0,0 0 22 0,0 0-6 15,0 0-6-15,0 0 15 0,0 0-26 0,0 0-6 16,0 0-33-16,0 0-27 0,0 0-20 0,0 0-49 16,0 0-7-16,0 0-4 0,0 0-12 0,0 0 29 15,0 0 15-15,0 0 13 0,0 0-15 0,0 0-1 16,0 0-15-16,0-21-19 0,0 21 13 0,-21-18-4 16,21 18-4-16,0-19-1 0,-24 7-21 0,24 12-6 15,-15-19-2-15,15 19-25 0,-17-15 34 0,8 7-5 16,1 1-5-16,-2-1 21 0,1 2-27 15,1-3 5-15,-1-2-2 0,-3 2 2 0,3-2 10 16,1 2-5-16,-2-3 5 0,2 2 0 0,1 0-8 16,-3-2 8-16,-1 2 1 0,3-2-22 0,1 0 16 15,-3 2-15-15,1-2 4 0,1 3 11 16,0-3-4-16,-2 4 16 0,5-1-6 0,-3 3 5 0,0-3-5 16,0 4 0-16,1-4 5 0,0 2 4 0,-3-1 12 15,2-2-2-15,-1 1 1 0,1-2-7 0,-2 0-4 16,1 1-6-16,0 0-4 0,-2-1-10 0,4 0 5 15,-2 2-6-15,-1-1-2 0,2 2 9 16,1-3-13-16,-1 5 9 0,-2-2-5 0,1 0 2 16,0 1 5-16,3-3-3 0,-6 3 4 0,4-2-7 15,-1 1-1-15,-1-1 4 0,1-3 2 0,1 1-1 16,0-3 1-16,2 2-13 0,-1-3 4 0,-2-1 9 16,5 1 0-16,-5-2 14 0,4 2 6 0,-1 1-18 15,1 0 12-15,-1-1-6 0,-2 3 0 0,0 0 10 16,1 2-13-16,0 0-4 0,-2-1-3 0,2 3 3 15,1-1 6-15,-3-1-5 0,0 3-6 0,2-3-4 16,1-2-7-16,-1 2 11 0,-1-2 5 16,-2 1 1-16,3-2-15 0,0-1 13 0,0-1-8 15,0 0 0-15,1-1 20 0,1-1-18 0,1 0 5 16,-1 0 0-16,0 0-5 0,1 2 4 0,2 3 2 16,-3-2 1-16,1 2 6 0,0 1-9 0,-2 0-5 15,0 1 6-15,0 1-2 0,1-1 3 0,1 0 0 16,-2 0-3-16,0 0-7 0,2-1 4 0,0-1 8 15,1 1-10-15,1-2 3 0,0 0 1 0,-1 1-14 16,1-1 5-16,2-1-2 0,0 0-2 0,0 0 2 16,0-1 0-16,0 1 6 0,-2 1 2 0,2-3 3 15,0 2-1-15,-2 2 0 0,2-1 4 0,0 2-2 16,-3 2 1-16,0 0 3 0,2-1-2 0,-1 3-2 16,2-3 3-16,-1 1-5 0,0-1-5 0,1-1 23 15,0 0-20-15,0-2 6 0,0 4 2 0,0-3-16 16,0 2 15-16,0-2-8 0,0 1 3 15,0 0 2-15,0 1 8 0,0-2-3 0,0 1-7 16,0-4-9-16,20 1 1 0,-20-1 15 0,0 0 2 16,13 1 14-16,-13 0-25 0,0-1-20 0,11 0 17 15,-11-1-7-15,7 1 13 0,-7 2 6 0,5-2-12 16,-3-1-2-16,2 1-3 0,-2 3 15 0,2-1-4 16,0 0 8-16,2 1 2 0,-4 0-13 15,3 2 1-15,1-2-9 0,-2-3-6 0,4-1 11 0,-4-1-7 16,3-1-13-16,-1 1 0 0,1-4-15 0,1 1 12 15,0-1 12-15,-1 0-5 0,2 1 16 0,0 1-5 16,0 0 6-16,-2 1 6 0,2 2-4 0,-3 1-10 16,3 1 9-16,-4 3 7 0,3 1 4 15,-2-1 11-15,0 1-15 0,-1 2-1 0,1-1-15 16,0-3 10-16,0 1 0 0,0-2-6 0,-1-3-6 16,2-2-16-16,1 0 18 0,-1-3 0 0,2-3-1 15,-2 1 5-15,3-2-4 0,-2 3 4 0,1 0 5 16,0 1 5-16,1 1-3 0,-2 1-5 0,1 2 19 15,0 3-17-15,0 1-10 0,0-2 11 0,-1 1-6 16,0 2 17-16,0 1 5 0,-1-1-5 0,3 1 0 16,-3-4-6-16,1 3-5 0,-1-2 5 15,4-1-5-15,-4 1-6 0,2-6 6 0,-1 1-16 16,2-2 11-16,1 1-10 0,-3-3 1 0,3 2 3 16,-1 0-4-16,1 3 21 0,-1-1-6 0,-1 5 6 15,3 0 6-15,-2 2-12 0,-1 3 22 0,-3 0-10 16,4 2-6-16,-4 0 6 0,1 2-16 0,-2 0 10 15,1-1 5-15,1 1-5 0,-2 0 5 0,2-1-11 16,-1-1 1-16,6-3 5 0,-4 1-11 0,5-3 6 16,-3-1-1-16,1-3 0 0,2 0 12 0,1-2-1 15,-3-2-11-15,5 1 5 0,-5-2-5 16,3 1 12-16,-3 1 12 0,2 2-12 0,-3 0-12 0,0 3 12 16,-1 2-12-16,1 4 6 0,-4-1 18 0,1 4-23 15,-1-1 16-15,-1 2-5 0,0 1-6 0,2 0 23 16,-3-1-28-16,1 1 5 0,1-4 5 0,-1 1-16 15,2-3 11-15,-1 2 5 0,-1-4-10 16,3 1 4-16,-2-3 7 0,0 1 10 0,1 0 6 16,-1 2 0-16,-1 1 7 0,2 2-11 0,-3 4 10 15,-1 2-4-15,-1 1 6 0,-2 0 3 0,0 0 14 16,0 0-7-16,0 21-1 0,0-21-11 0,0 21-27 16,0-21-45-16,-18 20-77 0,18-20-192 0,0 18-311 15,-20-18-251-15,20 16-268 0,-16-16 88 0,16 0 311 16</inkml:trace>
  <inkml:trace contextRef="#ctx0" brushRef="#br0" timeOffset="163793.4939">9615 10182 1123 0,'0'0'87'0,"0"-4"56"16,0 4 46-16,0 0 42 0,0 0-49 0,0 0 4 15,0 0 1-15,0 0-4 0,0 0-3 16,0 15-25-16,15-15-1 0,-15 0 16 0,0 14 0 16,0-14 1-16,14 0-8 0,-14 15-9 0,0-15 5 15,13 10-18-15,-13-3-9 0,8 0-7 16,-2 0-18-16,0 0 5 0,-1 1-20 0,2 1-16 0,0 0 4 16,1-1 7-16,-1 1-6 0,2 2-12 0,-2-1-13 15,2 1-18-15,1 0 0 0,-2 0 11 0,3 4-10 16,0-2 0-16,-1 1 6 0,1 0-10 0,0 1 16 15,-1-1-17-15,2 1 9 0,-1 1-1 0,1-1 8 16,-1 0 10-16,0 1-19 0,2-1-1 0,-1-1-15 16,1-1 0-16,-1-1 9 0,1 0-5 15,3 0-14-15,-3-1 8 0,4 0 2 0,-2 0-9 16,3-1 6-16,-1 0-6 0,-1 0-7 0,0-1 21 16,0 3 7-16,-1-3-2 0,0 2 0 0,-1 0-14 15,-4 0 6-15,0 1 7 0,0 0-1 0,1 0-1 16,-2 0 2-16,0 0 1 0,0-2 2 0,0 0 9 15,1 1-18-15,4-3 8 0,-3 2 3 0,1-3-7 16,0 0 9-16,2 0-19 0,-3 0 5 16,2 1 4-16,2-2-5 0,-3 0 3 0,3 2-7 15,-3 1-2-15,2-2-3 0,-2 3 4 0,0-5-7 16,3 4-1-16,-3 1-5 0,1-1-9 0,0-1-3 16,-1 1 0-16,1-4 0 0,-1 3 1 0,1-1 9 0,0-2-5 15,0 0 2-15,0 0 0 0,0-1-3 16,1-1 0-16,1 2 4 0,1-1-3 0,-2-1 1 15,3 3-1-15,-2 0-5 0,2-1 0 0,-3 3 0 16,1-1 2-16,-1 2-1 0,0-1 7 0,-2 1 3 16,1-1-7-16,-1 0 4 0,2-2 2 0,-1-1-7 15,-1-1 0-15,2-1 1 0,-2-1-4 0,2-2 1 16,0 1 3-16,0-1-5 0,1 0 5 0,0 0-1 16,1 0 3-16,-1 0 0 0,1 0-6 0,0 0 2 15,-1 0 1-15,-1 0 2 0,-4 0 1 0,1 0-3 16,0 0 1-16,0 0 1 0,1 0 1 0,-2 0 1 15,0 0-5-15,1 0 3 0,1 0-2 16,-1 0-7-16,1 0 5 0,-1 0-3 0,-1 0-3 16,3 0 2-16,-3-16-3 0,1 16-1 0,2 0 1 15,-1 0 0-15,2-15-8 0,-1 15 0 0,0 0 3 16,0-14-2-16,-2 14-2 0,1-10 4 0,-1 2-2 16,-1 5 8-16,0-3 4 0,-3 0-11 15,1-1-12-15,1 2 1 0,-1 0 5 0,2-2 9 0,-2 2 13 16,1 0 1-16,-1 0-1 0,2 1 0 0,0-1 3 15,-1 2 4-15,0 0-2 0,0 0 0 0,0 0-4 16,3 2-11-16,-1-4 14 0,0 3-5 0,2-3 0 16,-2 0 7-16,0 1-11 0,0-2-6 15,3-1-13-15,-3-2 0 0,0 2-2 0,-1-3 10 16,3 2 1-16,-3-1-6 0,1-1 4 0,-1 1 1 16,2 2 9-16,-3-2 6 0,3 1 1 0,-3 3 0 15,2-2 0-15,0 1 3 0,0 2-1 0,0-2 0 16,1-1-3-16,-1 3 3 0,0-1-2 0,0 0-2 15,1 0 5-15,0-2-6 0,-2 0 1 0,3 0-3 16,-1-1 0-16,-1 1-3 0,-1-3-7 16,2 0 0-16,0 1 4 0,0 2-3 0,-2-1 2 15,-3 2 4-15,3-2-2 0,0 3 1 0,-1-2 4 16,-2 2-3-16,2 1 7 0,0-1 6 0,2 0-5 16,3-1 0-16,-3 3-4 0,2-3 1 0,0 1 6 15,1-1 1-15,0-1-4 0,-1 0-5 0,3-2 3 16,-1 1 5-16,-1-2-4 0,1 1-4 0,2-1-17 15,-2-1-10-15,1 1 0 0,-2 0-14 0,3 0-4 16,-3 1-3-16,2-2 8 0,-3 5 19 0,3-5 12 16,-3 3-9-16,1-2-1 0,-1 1-4 0,1 1 8 15,-3-2 11-15,2 3-20 0,-1-3-11 0,-1 1-8 16,3 1 4-16,-1-1 19 0,0-3-8 0,-1 2-6 16,1-2-11-16,-1 0 6 0,1-1 11 0,-1 2 3 15,1 1 17-15,-4 1-1 0,3 1 5 0,-2-1 13 16,-1 3-5-16,3 0 7 0,-4 0-7 0,3 0-6 15,1-1 1-15,-3 2 4 0,0-1 5 16,3-1 2-16,-2 2-11 0,-1 0-6 0,3-2 5 16,-1 0 0-16,-2-1 10 0,2 3-5 0,-2-2-10 15,0-2-7-15,0 1-11 0,0-2 10 0,0 0 16 16,-1 1 8-16,0 1 0 0,1-1-4 16,-3 3-6-16,1-2 1 0,0 4 14 0,-3 0-9 15,-1 0 0-15,-1 4 1 0,0-3 0 0,0 3-1 16,1 0 0-16,-3 0 5 0,0 0-1 0,0 0-4 0,0 0 6 15,2 0-2-15,-2 0-9 0,0 0 4 0,0 0-34 16,0 0-92-16,0 0-187 0,0 0-255 16,0 0-172-16,0 0-230 0,0 0 20 0,0-17 196 15,0 17 201-15</inkml:trace>
  <inkml:trace contextRef="#ctx0" brushRef="#br0" timeOffset="165709.5482">9543 9405 1219 0,'0'-14'72'0,"0"14"58"16,0-9 54-16,0 9 59 0,0-6-24 0,0 6-30 15,-13-3 0-15,13 0-11 0,0 1 20 16,0 2 38-16,0-3 12 0,0 0 1 0,19 0-14 16,-19 0-5-16,0 0-28 0,18-1-18 0,-18 0-33 15,16-1-41-15,-16 1-7 0,16-1-9 0,-4-2-11 16,-2-3-10-16,2 3-22 0,-1 0-1 0,1-3-10 16,-2 1-11-16,3 1 0 0,-1-2-29 15,-1-2-5-15,0 2 10 0,1-2-10 0,-1-2 5 0,3 2 4 16,-1-1-9-16,0 0 1 0,0 1-1 0,2 2 9 15,-1-1-4-15,3 3 5 0,-1-2 4 16,-1 3-13-16,1 1 4 0,-3 0 4 0,2 0-17 16,0-1 18-16,-2 2 0 0,1-2-10 0,-1 1 19 0,-1 0-10 15,1 0 1-15,1-2-5 0,-2 0 0 16,0-1-8-16,3-2 9 0,-2 2 0 0,1-3-10 16,1 0 9-16,1 1-4 0,-2 0 4 0,0-1-4 15,-2 0 5-15,2 0 4 0,0 2-4 0,-2-2 5 16,2 1-5-16,-3 1-10 0,2-1 5 0,3 0 14 15,-1-1 0-15,-1 1-4 0,0 0 10 0,0-1-24 16,2 2 0-16,-2 0 19 0,2 1-7 0,0-2 23 16,1 2 1-16,-2-1-14 0,4 1 5 15,-2 2-5-15,0 0 0 0,1-1-8 0,0 1 4 16,0 2 1-16,-3-2-1 0,1 0 6 0,-2-2-5 16,-1-2-8-16,1 2 0 0,-2-2 0 0,0 0-11 15,0-1 6-15,1 1 6 0,-2-2-5 0,0 5 10 16,1-4-5-16,-1 3-9 0,-1 1 3 0,1 3-12 15,-3-1 13-15,2 1 5 0,-2 1 0 0,1 2 5 16,-1-1-8-16,1 2-5 0,-1 1-5 0,-1 0 18 16,0 0-9-16,3 0 10 0,-3 0-5 0,-1 0-14 15,0 0 11-15,1 15-16 0,-1-15 11 0,0 0-1 16,1 0 12-16,0 0 7 0,2 0-2 0,-2 0-4 16,2 0-19-16,0 0 4 0,2 0-9 0,-2 0 6 15,1 0 9-15,1 0 0 0,-1 0 6 0,1 0 3 16,3 0-8-16,-1 0-4 0,-1 0 4 0,-1 0 1 15,2 0-7-15,-2 0 1 0,1 0-1 16,-1 14 2-16,-1-14 9 0,-2 0-5 0,8 0 9 16,-4 11-9-16,2-11-10 0,1 0 14 0,0 6-9 15,-1-6 3-15,2 5 12 0,1-5-9 0,-3 4 4 16,-1-4-9-16,3 2 8 0,-3-1 11 0,2 1-11 16,0 0 15-16,-2 1-7 0,2 0-17 15,1 1 18-15,-4-3-11 0,2 2 4 0,1 1 1 0,-3 1 0 16,4-1 22-16,-3 0 5 0,2 4 7 0,-1-3-15 15,0 3-10-15,1 0 16 0,-1 0 21 0,1 3 12 16,1-2-1-16,-1 0-27 0,1-2-22 16,2 1-9-16,0-1-13 0,0 2 3 0,1-3 2 15,0 1 3-15,1-2 8 0,1 2-8 0,-1 0-2 16,0 0 4-16,1-2-8 0,1 2 8 0,0 1-1 16,-1 0-1-16,2 1 2 0,-3-1 8 0,-2 2 9 15,4 1 0-15,-4 0 7 0,0-1-8 0,0 2 2 16,-2 0-6-16,4-1 0 0,-2 2 3 0,4 0-15 15,-4 0 6-15,4 0-1 0,-1 2-6 0,1 0 11 16,1 0-10-16,-1 1 1 0,1 1-7 16,0 0 0-16,1-1 5 0,0-1 0 0,3 0 1 15,-4-1 1-15,2-1-2 0,0-1-8 0,0 1 9 16,-2-2-4-16,0-1-3 0,0 2 1 0,-2-2 4 16,-1-1-2-16,4 1 1 0,-1 1 4 0,-6-1-7 15,4 0 0-15,-1 0 1 0,0-1 1 0,0 1 1 16,-1-1 0-16,-2 1 5 0,-1 0 5 0,2 2-4 15,0-2 7-15,-5 0-2 0,1 2-14 0,0-2 7 16,0 1-7-16,-3-1 4 0,2 0-1 0,0-1 1 16,-2 1-4-16,1-1-1 0,-1 2 6 0,2-3-6 15,-3 0 6-15,0 2-3 0,1-3-4 0,-1 0 12 16,-1-1-7-16,-3 0 6 0,2-1-3 16,-2-1-7-16,1-2 11 0,-3 2-14 0,1-1 10 0,1 2 1 15,0-5-5-15,0 4 23 0,-2-1-9 0,3-1 10 16,0 1-2-16,2 1-1 0,-4-3 10 0,3 1-10 15,-1 3 21-15,2-2 19 0,0 3 22 16,-2-1 19-16,2 0-18 0,-2 3-21 0,1-1-23 16,-1-1-13-16,1 0 7 0,-2-1-6 0,0-2-7 15,-1 0-14-15,-3 0-24 0,2-3-78 0,-2 0-117 16,-1 0-176-16,1 0-128 0,-2-18-248 0,0 18-224 16,0-19-259-16,0 19 15 0,-18-23 322 0</inkml:trace>
  <inkml:trace contextRef="#ctx0" brushRef="#br0" timeOffset="167541.6279">13067 9344 717 0,'0'0'94'0,"0"0"83"0,0 0 75 16,5 0 55-16,-2-16-35 0,-1 16-36 0,0 0-32 15,0 0-31-15,0-13 6 0,0 13 24 0,1 0 28 16,-3 0 50-16,0-8-16 0,0 8 10 0,0 0 1 15,0-5-21-15,0 5-5 0,0-4-57 0,0 4-45 16,0-3-37-16,0 1-16 0,0-1 1 16,0 2 15-16,0-3 17 0,0 2 26 15,0 0 11-15,0-3-1 0,-13 1-2 0,13-2-26 0,0 1-25 16,-14-1-21-16,14 0-20 0,-16-1-12 0,4 0-4 16,2 1-7-16,-1 0 0 0,-3 1-21 0,-1-3-2 15,1 1-2-15,0 3-8 0,0-4 8 0,-1 3-4 16,-1-4 1-16,3 1 4 0,-3 0-9 0,3 0 4 15,-5-3-14-15,4 0-4 0,-4-4 10 0,5 3-2 16,-5-2 11-16,4 0-4 0,-2 0 0 0,3 1-7 16,1-1-8-16,0 1 7 0,1-1 1 0,-3 3 0 15,5-1-1-15,-2 0-1 0,-3 0 0 0,3 2 4 16,-3-1 4-16,1 2-6 0,1-2 0 0,1 1 8 16,0 0-2-16,0 0 6 0,4 1-3 0,-2 0-13 15,-3-1 0-15,2 2-2 0,1-2 0 0,-1 3-5 16,-1-4 3-16,1 2-2 0,-1-1-1 0,1-3-1 15,1 1-6-15,-3 2-1 0,1-2 0 16,1-2 7-16,0 1 2 0,-1 0 3 0,0 3 2 16,-1-3-7-16,1 1 7 0,0 1-3 0,-1-2-6 15,2 3 4-15,-2-1-3 0,1 3 3 0,2-4 0 16,-2 3 1-16,2-1 1 0,0 0-2 0,-1 0 1 16,2-2-7-16,1 0-5 0,-3-2 2 0,0 0 1 15,1-4 7-15,1 4-9 0,-1-3-9 0,1-2-3 16,-1 3 3-16,1-1 9 0,0 1 6 0,-1-1 0 15,0 5-2-15,3-2 0 0,-4 3-4 16,2 0-6-16,1 1 2 0,-2 2-3 0,0 1 6 0,2 3 6 16,-1-3-16-16,0 2-6 0,0-1-5 15,1-1 4-15,-2 0 16 0,0 2 3 0,2-4 6 16,-1-1 1-16,1 0-8 0,0-2 7 0,0 0-3 16,0 0-1-16,3-2 3 0,-1-1 4 0,0 0 4 15,1 0-7-15,-1 1 11 0,1 0-5 0,0 2-2 16,1-1 8-16,1 2-7 0,-1 0 5 0,0 2-1 15,3 0-4-15,-7 1-2 0,4 1-1 0,-1-3 6 16,1 2-4-16,-1-2 0 0,0 2 0 16,-1-2-12-16,1-2 2 0,2 0 10 0,2 2-2 15,-1-2 1-15,1 0 2 0,0 1-4 0,0-1 3 16,0 1 5-16,0-1-2 0,0-1-7 0,0 2 1 16,0 1 4-16,0-2 2 0,0 3 8 0,0 1-5 15,0 1-2-15,0 2 1 0,0 1-4 0,0-1-4 16,0 0 0-16,0 1-5 0,0-3 5 0,0 3-1 15,0-3 3-15,0 1 2 0,0-3-9 0,0 1 7 16,17-1-2-16,-17-1 1 0,0 0 0 0,0-2-1 16,17 0 1-16,-17 0 5 0,11 2 3 0,-11-3-4 15,12 3 2-15,-12 0-3 0,12-2 2 0,-6 1 2 16,-2 1-1-16,1-1-6 0,1 0 0 16,0 0 0-16,2-2-2 0,-4 0 9 0,3 1-3 0,0-2-3 15,2-1 2-15,0-2-5 0,-1-2-16 0,1-1-11 16,3 1-5-16,-1-5 0 0,3 2 13 0,-3-3 18 15,5-1-1-15,-5 1 9 0,4-2-3 16,-1 3-9-16,0-2 10 0,-2 4-9 0,0 1 12 16,-3 3-1-16,0 2-5 0,-2 2 8 0,-1-1-8 15,1 0 7-15,-2 3-2 0,0-1-5 0,1 0 1 16,-1 0 3-16,1-4-4 0,2 1 0 0,0-1 2 16,1-1-13-16,2-1-18 0,1-2-3 15,1-3 0-15,3-1 5 0,2-1 15 0,0 0-4 16,2 0-3-16,-2 0 0 0,2 1 1 0,1 0 3 0,-4 3 7 15,-1 0-1-15,-3 3 5 0,0 1-18 16,-1 2-10-16,-1 1-5 0,-3 3-2 0,0 1 13 0,1 0 6 16,0 0 8-16,-1 1 0 0,0 0 2 0,-1-2-10 15,1 1-7-15,4 0-18 0,-5-3-5 16,2 1 16-16,2-5-4 0,0 0 1 0,3-3 4 16,-1 0-1-16,1 0 2 0,4 2 15 0,-2-1 1 15,-1 2-9-15,3-2 17 0,-2 5-4 0,0 1 17 16,-5 1 0-16,3 2-10 0,-3-2 15 0,-2 1-18 15,2 3 10-15,-4-1 9 0,0 0-4 0,1 1 4 16,0 1-4-16,-2-1 2 0,1 2-3 16,-1-1-4-16,-2 2-5 0,1-2-2 0,2 3 0 15,-2-1 3-15,-3 2 10 0,0 2-1 0,-2-1 10 16,0-1-4-16,0 4-11 0,2 0-3 0,-2-2-7 16,0-1 7-16,3 0 11 0,-1 1-5 0,2-3 5 15,1-2-5-15,2-1-13 0,1-4 4 0,1 1-16 16,3-1-1-16,-1-1-9 0,3 0 1 0,-1 0 5 15,0 0-8-15,-1 4-1 0,-1-2-24 0,-2 5-50 16,0 2-92-16,-5-1-164 0,1 2-177 0,-3 3-131 16,-2 0-175-16,0 0-14 0,0 18 130 0,0-18 187 15</inkml:trace>
  <inkml:trace contextRef="#ctx0" brushRef="#br0" timeOffset="169321.2907">13690 6099 637 0,'-2'-2'36'0,"0"1"70"0,0 1 54 16,0 0 57-16,2 0 22 0,-1 0-16 0,-1 0-36 16,0 0-20-16,2 0-9 0,0 18-12 0,0-18 12 15,0 15 1-15,0-15-10 0,0 21 7 0,0-8 12 16,20 1 7-16,-20 1 8 0,0 1-7 0,22 0-29 16,-22 2-23-16,19 0-16 0,-8 0-12 15,1-1 25-15,1 0-6 0,0 2-15 0,3-2 1 16,-1 2-13-16,1 0-8 0,-3 2 3 0,5 0-18 15,-4 1-7-15,2 2 4 0,-3 2-26 0,3-3 0 16,-3 1-6-16,-2 2-6 0,1-2 9 0,-1 3-5 16,3-1-9-16,-4 0 5 0,1-2 0 0,1 1 0 15,-1-1-4-15,3-2-4 0,-3 2-3 0,2-4 4 16,3-1 11-16,-3-1-10 0,2 0 10 0,-1 2-9 16,-1-3-5-16,2 0 15 0,-1-1-10 0,-3 2-6 15,1-2-4-15,0 1-5 0,-3-1-4 0,-2 1 8 16,3-2-3-16,-2 0-6 0,-3 0 7 0,1-1-8 15,1-1 1-15,-2-1 0 0,2 0 0 0,-1-3 12 16,0 2-9-16,2-2 0 0,1 3 0 16,-1 1-5-16,1-2 1 0,3 3-1 0,-3 1 1 0,2 0 0 15,-2 1 5-15,0-1 1 0,1-1 9 16,-2 1-9-16,-1-1 6 0,-3-2-2 0,-1 1-13 16,0-1 13-16,-2 0-9 0,-1-2 5 0,0-1 0 0,2 0-2 15,-2-1-1-15,2-2-2 0,1 2-9 16,-1-2 0-16,2 1 12 0,3 1 2 0,-2 0 8 15,3 2 1-15,2-2-8 0,-1 3-4 0,0 0-5 16,0-1 8-16,0-1 3 0,-3 4 5 0,1-1 19 16,2 0-11-16,-4-3 8 0,3 3-8 0,-3-1-14 15,-1-2-7-15,1 1 5 0,-2-1-11 0,1 0 12 16,-2-2 7-16,1 1-21 0,1-2 14 0,-2 2-12 16,0-2 4-16,4 1 12 0,-4 2-1 0,-1 1-2 15,6 0-9-15,-4 0 1 0,-1-1-7 0,0 5 1 16,0-2 12-16,-2 2-1 0,2 1 5 0,-2-2 2 15,0 2-7-15,0 1-6 0,0-1 7 16,0 1-5-16,0-1-4 0,0 0-2 0,-22 0 3 16,22 1 8-16,0-3 8 0,-20-1-2 0,20 1-13 15,-16 0 6-15,16 2-11 0,-12-1 14 0,12-2-5 16,-11 0-6-16,6 3 5 0,1 2-5 0,0 1 8 16,1-2 7-16,-3 2 0 0,-1-1-6 15,3 2 11-15,-5-2-11 0,4 3 10 0,-3-1-2 0,0-1-8 16,0-1 2-16,3 2-18 0,-4-2 10 0,0 3 2 15,2-3-1-15,-1 1 1 0,-3 0 3 0,3 1 3 16,-1-3-12-16,-1 2 14 0,0-1-13 16,3-2 1-16,-2 1 12 0,2-1-11 0,1-3 9 15,1 1-2-15,1-2-7 0,1 1 2 0,1-3-4 16,-2 2 3-16,0-3 3 0,1 0-4 0,2 1 8 16,-2-1-12-16,-2 2 1 0,3-1 6 0,-2-1-9 15,-1 3 0-15,1-1 5 0,1 1-12 0,-4 0 4 16,1 2 2-16,1 1 2 0,-4 1 3 0,0 0 5 15,2 0 1-15,1-1-10 0,-3-1 17 0,1 0-7 16,0-1 1-16,2 0 10 0,1-2-11 16,0 0 0-16,-4-1-3 0,5 3-11 0,-1-2 7 15,1 0 0-15,0-1 10 0,1-1 3 0,-4-1-6 16,5 1 8-16,-1-1-12 0,-1 0 1 0,0 2 5 16,1-1-11-16,-1 1 7 0,-2 1 4 0,0 0 1 15,0 2-1-15,0 2-3 0,-1-2 2 0,1 2-5 16,-2-1 5-16,2 1 2 0,-1-1-14 0,0 0 0 15,0-1 2-15,0 1-25 0,3-3-2 0,-3-2-4 16,-1 2-8-16,2-3 28 0,0 2 12 0,-1-3-7 16,1 2 1-16,-2-1-8 0,0 0 3 0,3-1 8 15,-1 2 9-15,-1-2 0 0,0 5-9 0,0-2 6 16,1 3 4-16,-1-1-3 0,0 2 8 0,-2-1-5 16,2 3-4-16,-1 1 9 0,-2-3 1 0,3 1-1 15,-1-2-4-15,1 0-6 0,0 0 1 0,3-2 6 16,-1-3 3-16,1 0 2 0,2 0-7 0,-3-5 0 15,5 1-4-15,-4 0 9 0,2-1 0 16,-1-1-5-16,3 0-5 0,-3 2 1 0,1-3 4 16,2 3 1-16,-2-1 14 0,-2 3-14 0,2-3 1 15,-1 3 6-15,1 2-8 0,-2 1 24 0,-1 1-4 16,-2-1-8-16,3 1 8 0,-1 0-22 0,1-1-2 16,0 1 6-16,1-3-3 0,1-1 13 15,0 1 0-15,-1-3 1 0,1 0-7 0,2-1-4 16,0 0 4-16,0-2-4 0,0 1 8 0,0-1-5 0,0 0-6 15,0 0 5-15,-1 0-13 0,1 0 9 0,0 0-4 16,0 0 0-16,0 0 9 0,0 0-4 16,0 0 9-16,0 0-15 0,0 0 10 0,0 0-17 15,0 0-49-15,0 0-61 0,0 0-163 0,0 0-304 16,0 0-228-16,0 0-310 0,17 0 6 0,-17-25 320 16</inkml:trace>
  <inkml:trace contextRef="#ctx0" brushRef="#br0" timeOffset="171112.1711">13807 9466 1431 0,'-4'3'88'0,"2"0"78"0,1 2 28 15,1-2 57-15,0-1-34 0,-2-2-24 0,2 1 28 16,0-1-9-16,0 0-10 0,0 0-24 0,0 0 2 16,0 0-15-16,0 0-13 0,0 0-2 0,0-19-28 15,0 19 6-15,0 0-3 0,16-19 4 0,-16 19-8 16,20-19-17-16,-20 9-5 0,22-1-26 0,-8-1-6 15,-1 1-12-15,5-2-17 0,-2 2 4 0,2 1-11 16,-2-2-11-16,0 0 5 0,0 0-4 0,-1 2-6 16,-1-2 10-16,1 0-10 0,-1 2-9 0,-1-2-2 15,0 0-9-15,1 0-4 0,-1-2 3 0,1 3-4 16,0-1 5-16,1 1 5 0,-1-1 0 0,0 0 9 16,1 0-9-16,1 2 5 0,-1-2-6 0,2 2-8 15,0 1 14-15,-1 1-10 0,1-2 6 0,2 2 14 16,1-1-15-16,-2 1 10 0,-2 0 6 15,-1 1-9-15,2-2 13 0,-2 2-9 16,1-2-1-16,-1-1-1 0,-1-1-13 0,-1-2 5 0,3 2-5 16,0 0-4-16,-1-1-1 0,-3 0 6 0,1 0 0 15,-2 2 8-15,-1 2 1 0,3-2-10 16,-4 0 8-16,0 1-8 0,2 0-6 0,-2 2 16 0,0 0-15 16,1 1 14-16,-4 0 1 0,3 0-16 15,-2 2 10-15,2-2-10 0,2 0 11 0,-1-2 10 0,2-1 2 16,1 1-11-16,2-3-6 0,-2 1-4 0,3-2 4 15,-3 3 11-15,4-1-2 0,-3 0-6 0,1 1 0 16,0 1 0-16,-3 0-10 0,2 2 21 0,-1-1-10 16,1-1 4-16,-3 3 15 0,0 1-20 15,1-1 5-15,-1 2-4 0,1-1-10 0,-3 0 9 16,2-1 6-16,0 1-15 0,0-1 4 0,-1-2 6 16,1 3-10-16,0-4 19 0,0 3 5 0,1-4-15 15,1 4 5-15,0-2-5 0,-2-1-5 0,0 3 6 16,1-3-5-16,-1 4 5 0,-3-1 4 0,2 1-3 15,-1 2 9-15,-2 1 2 0,1 1-5 0,-2 0 15 16,2 0-10-16,-1 0-6 16,2 0 11-16,-2 0 2 0,1 0-1 0,-1 12 7 0,3-12-2 15,-2 0-7-15,2 0 0 0,-4 0-5 0,4 0-10 16,-4 0-1-16,3 0-4 0,2 0 4 0,-4-12 10 16,0 12-4-16,3 0 12 0,2 0 3 0,0 0 2 15,2 0-4-15,-3 0 8 0,0 0-9 0,3 0-1 16,-2 14 14-16,0-14-17 0,1 0 0 0,0 0 3 15,1 0 0-15,0 12 15 0,2-12 22 0,-2 0-2 16,3 0 3-16,-2 9 15 0,1-9-3 0,0 6 26 16,-2-3-4-16,0 2-16 0,0-1-4 0,-2 1-17 15,0 2-4-15,-1-1-8 0,0 2-22 0,-1 3-13 16,0-2 5-16,-1-1-5 0,2 1 7 0,-2 0-2 16,1-1-13-16,0 1 8 0,1-1-5 0,-2-3-5 15,2 2 9-15,0 0-2 0,1-1-1 0,2-1 7 16,-3 4 0-16,4-2 0 0,-3 0 7 0,4 1 11 15,-3 1-9-15,4 0 5 0,-3-1-9 16,2 5-5-16,0-5 1 0,0 3-4 0,-2 1 1 16,2-1-8-16,-2-1 2 0,0 2-4 0,0-1 4 15,0 0 3-15,-1 0 0 0,1 1 3 0,1-1-11 16,-1 1 9-16,0 0-7 0,-1-1 1 0,1 2 8 16,0-2-8-16,-1 1 5 0,0-3-3 15,0 1-2-15,0-2 5 0,0 1-6 0,1-3 5 0,0 1-5 16,1-2-5-16,-3 0 10 0,3 0-7 0,-3 1 5 15,-1-2 2-15,2 1-4 0,-2 0 3 0,1 1-1 16,-2 0 0-16,0 2 0 0,0-1-1 16,0 0-3-16,-2 2 5 0,0-3 2 0,0 3-6 15,-1-1 4-15,2-4-5 0,-2 4-2 0,3-1 4 16,-1-2 4-16,0 0-1 0,3 2-1 0,-1-2 4 16,-1 0-3-16,3-1 0 0,-1 1-2 0,0-1 1 15,0 0-1-15,-2 0 4 0,2-1-2 0,-1 3-1 16,-1-3 3-16,1 4-9 0,-1-2 6 0,1 2 6 15,-2-2-6-15,0 3 1 0,0-3 5 0,2 3-12 16,-2-3 4-16,0 1 9 0,3 0-10 16,-4-1 5-16,2-1 0 0,1 0-7 15,-1 1 8-15,-1-2-4 0,1 1 3 0,-1 1-1 0,0-1-3 16,3 2 5-16,-5-1-3 0,2 2 11 0,-1 0 6 16,0 1-3-16,-1 1 1 0,0-4-8 0,0 5 1 15,-1-2 2-15,1 0 4 0,-2-1-6 0,1-1 1 16,1 1-2-16,1 0-3 0,0-2 7 0,0 1-9 15,1-1 5-15,2-1-7 0,0-4-3 0,2 4 5 16,-1-2-7-16,0 0 5 0,-1-1 0 0,-1 1 0 16,-1-1 4-16,-3 2-7 0,0 1 5 0,-1-2 2 15,-2 1 2-15,0 1 6 0,0 0-8 0,0 0-2 16,1 0-1-16,0-1-2 0,0 2-5 16,-1-2-12-16,1 1-46 0,1-4-91 0,-2 0-150 0,1 0-141 15,2 0-179-15,-3 0-239 0,0 0-208 0,-1-16-182 16,-2 16 204-16,0-15 329 0</inkml:trace>
  <inkml:trace contextRef="#ctx0" brushRef="#br0" timeOffset="172908.7157">13847 10118 1775 0,'0'-3'66'15,"0"-2"41"-15,0 3 49 0,0 1 45 0,0 0-22 16,0 1 5-16,0 0-8 0,19 0 1 16,-19 0-7-16,0 0-8 0,17 0-5 0,-17 18-5 15,20-18 10-15,-9 14 23 0,1-14 3 0,1 17-11 16,3-17-14-16,-2 15-57 0,4-15-4 0,0 16 4 16,0-7-20-16,0 3 10 0,2-2-10 0,-2 2-16 15,1 0 10-15,0 3 3 0,0-2-17 0,-2 3-2 16,4-2-9-16,-1-2-4 0,-3 3 10 0,4-2-17 15,0-1-2-15,-2 0-24 0,2-1-8 0,-2 1-2 16,2-1-8-16,-3-2 7 0,1 0-8 16,-2-1 9-16,3 1 0 0,-2-4 2 0,4 2-4 15,-6-1-9-15,5 1 8 0,-1 0-7 0,-1 0 4 16,2 1 1-16,-3 1 3 0,-2 0 9 0,-1 1 2 16,-1 1 3-16,2 1-13 0,-3 0 5 0,-1-3-8 15,-1 4 5-15,2-3-5 0,-2 1 3 0,-2-2 6 16,0 0-11-16,1-1 11 0,-1-1-7 0,2-1-6 15,-2-1 8-15,2 0 5 0,0 0 8 0,2-1 16 16,0 1 12-16,0-1 16 0,0-1 10 0,-1 0 5 16,1 2-1-16,-2-1-24 0,1-2 2 0,-4 4-17 15,1 0-14-15,-1-2-3 0,0 1-13 0,0 3 2 16,1-3 9-16,-2 3 0 0,4-1-7 0,-1 3-3 16,3 0-3-16,-1-1-4 0,-1 3 0 0,4-2 1 15,-3-1-4-15,2 1 3 0,-1-2-1 16,2-1 0-16,-2 0-4 0,3 0 9 0,-4-2-11 15,1-1 6-15,-1 2 4 0,-1-2-11 16,2 2 13-16,-3-3-9 0,-2 3-1 0,3-2 7 0,0 0-3 16,-1 0 2-16,1-2 8 0,-2 1 16 0,0-3 21 15,3 3 10-15,-2-3-5 0,2 0-22 16,-1 0-17-16,0 0-2 0,5 0 1 0,-3 0 6 0,4 0 5 16,0 0 1-16,-2 0-7 0,1 0 3 15,0 0-7-15,-1 0-4 0,-2 16-1 0,-1-16-5 0,0 0 2 16,-1 14-4-16,-2-14 2 0,0 0-2 15,1 13-2-15,-2-13-2 0,2 0 0 0,0 0-2 0,-2 0-2 16,2 0 4-16,1 0 0 0,-2 0 2 0,0 0-2 16,0 0 0-16,2 0 2 0,-1 0 2 15,-1 0 8-15,1 0 15 0,-1 0-1 0,1 0 1 16,-1 0-12-16,-1 0-13 0,0 0 0 0,-1 16-4 16,1-16 4-16,0 0 0 0,-2 0-2 0,1 13 0 15,1-13 4-15,1 0-4 0,-2 0 2 0,2 0-2 16,1 0 4-16,0 0-2 0,-1-17-6 0,5 17 6 15,-3 0-6-15,2 0 0 0,-1 0 6 0,0 0 0 16,-1 0 0-16,-1 0 2 0,0 0-2 16,1 0-4-16,-1 0 4 0,-1 0-2 0,1 0-2 15,-1 0 4-15,0 0 0 0,0 0-2 0,-1 0 4 16,2 0-8-16,0 0 0 0,1 0 4 0,0 0-4 16,1-15 10-16,0 15-4 0,3 0-2 0,-1-14 0 15,1 14-2-15,1 0-1 0,-2-12 5 0,-1 12-4 16,0-9-2-16,-1 9 0 0,0-8-2 0,3 8 6 15,-3-9 0-15,-1 5 2 0,2 0 2 0,0-2 0 16,1 1-2-16,0-1-4 0,1 0-1 0,-2 0-1 16,1-1 2-16,1 2 2 0,-1-2-2 0,0 1 4 15,-1-1 0-15,1 0-4 0,-2 0 2 0,2 2 0 16,-1-2 0-16,1 0 2 0,-2-1-4 0,3 3-2 16,-1-2 2-16,-2 0 0 0,3-1 6 0,-2 0-2 15,1 0-4-15,-2 0-2 0,2-1-4 16,-2 0-4-16,0-2 2 0,1 3 6 0,-2 0-2 0,2-2 6 15,-2 2 0-15,1 1-4 0,0-1 2 16,-1 2 0-16,3-2-2 0,-3 1 6 0,0-1-2 16,4 2-2-16,-4-2 4 0,1-1-8 0,-1 1 8 15,1-1-2-15,0 0 0 0,0-3 4 0,-1 1-8 16,0-1 3-16,1 2-1 0,1-1 0 0,-2 1 6 16,4-2-4-16,-2 0-4 0,0 2 2 15,3-2-7-15,-3 2 5 0,3 1 4 0,-1-1-3 0,-2 3 5 16,0-1-2-16,-1 2-2 0,-1 0 4 0,-3 1-6 15,2 0 1-15,-5 1 3 0,-3 1 0 16,3 0 2-16,-5 0 1 0,3 0-8 0,-3-2-8 16,0 2-8-16,1 0-5 0,0-1 5 0,1-1 7 15,1 3 9-15,3-2 3 0,1-1 2 0,1-1 1 16,2 2-4-16,0-1 6 0,0 0-2 0,0 0-1 16,0-2 9-16,-1 3-4 0,0-1 7 0,-3 2-1 15,1-1-7-15,-3 3 0 0,1-2-4 0,-4 3 2 16,1 0-2-16,0 0-3 0,-2 0-23 0,0 0-47 15,0 0-80-15,0 0-140 0,0 0-145 0,0 0-157 16,0 0-251-16,-21 0-140 0,21-17-186 0,0 17 45 16,-17 0 334-16</inkml:trace>
  <inkml:trace contextRef="#ctx0" brushRef="#br0" timeOffset="174828.3908">13789 13375 690 0,'0'0'99'15,"-7"0"110"-15,3 0 88 0,2 0 52 0,-3 0-58 16,-2 0-75-16,0 0-53 0,1 16-24 0,-1-16 6 16,3 0 21-16,-1 0 25 0,0 13 40 15,1-13 9-15,2 0 19 0,0 0 7 0,1 0-17 16,-1 0-40-16,0 0-46 0,2 0-50 0,0 0-37 0,0-20 12 15,0 20-16-15,0-19-13 0,23 19 10 16,-23-24-24-16,0 11-1 0,21 13 11 0,-21-22-5 16,13 11-2-16,-13-1 5 0,15 0-4 0,-15-2-12 15,18-1 10-15,-9 2-11 0,0-3-13 0,5-1 3 16,-6 0-12-16,4 0-13 0,-1 2 7 0,0-2-17 16,-1 1-6-16,0 2 13 0,-1-2-9 15,1 4-2-15,-1-2-8 0,-1 2-24 0,1-1-13 0,0 1-5 16,-2 0 7-16,2 0 12 0,2-1 21 0,-2 0 6 15,0 0-4-15,1 0 0 0,1 0-1 16,0-2 6-16,-2 1 11 0,0 0 10 0,2-1-4 0,-3 0-18 16,0 1-6-16,-1-3-11 0,-1 2-1 15,3-1 16-15,0 0 6 0,-2 0 0 0,0 1-7 16,1 3 8-16,-1-1 6 0,0 2 0 0,0-1 7 16,-3 5 5-16,4-4-18 0,-4 3 7 0,2 0-12 15,-1-1 0-15,-1 1 17 0,4-2-6 16,-2 1 18-16,1-2-28 0,-1-2-18 0,1 1-1 0,0-1-16 15,0-1 17-15,-1 0-4 0,3 0-9 0,-3-1-14 16,2 2-6-16,0-1 1 0,-1-1-6 0,-1 4 18 16,2 0 3-16,-1 0 7 0,-3 3 20 15,3-1 10-15,-3 3 11 0,4 1 1 0,-2-1 11 0,-1 0-7 16,1 0-6-16,0-2 0 0,0 0-17 16,-2-1 7-16,2-3-3 0,-1 1 5 0,2-2-5 15,-2 1 0-15,1 0 2 0,-1 0-11 0,1 2 4 16,-2 0-17-16,-1 1 4 0,-1 1 19 0,-2 2 3 15,2 0 9-15,1 1 5 0,-3 1-1 0,4-3 5 16,-1 2 3-16,1 0-1 0,0 1-9 0,-1-2 6 16,3 1 0-16,-2 0-5 0,1-2-2 0,0 2-27 15,0-2-15-15,1 2-22 0,-1-3-20 0,-1-1 12 16,3 1 6-16,-2-1 12 0,1-2 17 0,-1 3-11 16,-1-2 3-16,0-1-1 0,3 1 8 0,-2-1 19 15,-3 2-7-15,0 0-2 0,0 1-9 0,-1-1-2 16,-1 3 17-16,2 0 10 0,-2 0 6 15,0 0 1-15,0 1-6 0,0 0 8 0,0-1 2 16,0 2 7-16,0-1 5 0,0-3 5 0,0 2 4 16,0-1-5-16,0-3-5 0,0 3-11 0,0-5-2 15,0 0 3-15,0 2 1 0,0-3 4 0,0-1-11 16,0 1-3-16,0-2-3 0,0-1 2 0,0 0 4 16,0 1 6-16,0 1 2 0,0 0 1 15,0-1 3-15,-18 2-9 0,18 1-2 0,0 0 0 0,0 2 3 16,-13-2 3-16,13 1 2 0,0 0 6 15,-12 0-1-15,12 0 8 0,-10 0 3 0,10-1-6 16,-10-3-2-16,8 2-5 0,-5-1 2 0,2-2 4 0,-1-1 4 16,1 1 10-16,-1 0 10 0,1 0-2 15,1 3 0-15,1-1-14 0,-1-1-12 0,1 3 0 16,1-1-4-16,-2 1 3 0,1 1-1 0,-3 0-3 16,1-2 0-16,-3 2 2 0,-2-1-7 0,1 1-1 15,-1 0 2-15,0-1-4 0,1 1 0 0,0-1 7 16,-1-3-7-16,0 2 4 0,3-1 6 0,-2 0-5 15,2 0 14-15,0-1 0 0,1-1 5 0,0-1 25 16,-2 3 3-16,2-2 6 0,1 2 3 16,1-1-5-16,-3 3 1 0,0-1 2 0,3 4-10 15,-3 2-15-15,0-3-11 0,-3 4-9 0,2 0-1 16,-1-4-8-16,0 2-6 0,-2-2-10 0,0 0-5 16,2-2 4-16,-2 1 1 0,2-3 12 0,2 3 4 15,-3 0 0-15,2-1 10 0,1-4 1 0,1 3 0 16,0-1 6-16,-2 2 9 0,1-1 9 0,1 1 16 15,1 0 2-15,-2 0-8 0,0 2-5 0,1 0-13 16,-1 1-9-16,-1-1-7 0,0 1-9 0,1 0-6 16,-1 1-8-16,-2 0-10 0,2-2-18 0,-1-1-18 15,-1 1-1-15,1-2 8 0,1 0 20 0,-3 0 19 16,1-2 7-16,1 1 2 0,-1-2 5 0,0 1-4 16,1 2 8-16,1-1 12 0,0 1-1 0,-1-1 16 15,1 0 8-15,1 1-9 0,-3 0 1 0,2 2 5 16,-1-2-5-16,-1 2 0 0,2 0-5 0,-1 0-12 15,2 1-7-15,-2-1-2 0,0 1 1 0,2-3-5 16,-4 1 0-16,4 1-2 0,-2-2-5 16,1-1 5-16,-2 2-2 0,3-1-1 0,-1 1 1 15,-1 1 7-15,2 1-3 0,-2 0 2 0,2 0 0 16,-4 1-6-16,2 0 6 0,-2-1 1 16,1 1-4-16,-1-1 2 0,0 0-4 0,-2 2-7 15,2 0 7-15,2 0-8 0,-1 0 17 0,2 1 7 0,1 1-7 16,0 0 13-16,0 2-13 0,2-3 7 0,-1 2 17 15,2-3 12-15,2 2 11 0,-3-2-1 0,-2 2-5 16,5 0-5-16,-1 0 19 0,-1 1 19 16,2-2 10-16,0 3-17 0,0 1-28 0,1-2-30 15,-1 2-19-15,2-1-36 0,0 3-58 0,0 0-81 16,0 0-123-16,0 0-109 0,0 0-128 0,0 0-209 16,0 0-69-16,0 0 147 0</inkml:trace>
  <inkml:trace contextRef="#ctx0" brushRef="#br0" timeOffset="176035.8476">21642 5885 1163 0,'0'17'36'0,"0"3"22"15,-22 4 36-15,22 3 40 0,-21 0 23 0,21 6 27 16,-29 4-12-16,13 4 1 0,-2 5-23 0,-1 0-24 16,-4 7-3-16,-2 0-10 0,1 0 3 0,-1 1 39 15,-4-4 34-15,2-1 36 0,-4 1 18 16,0-3-33-16,0-2-29 0,-4 0-51 0,-2-2-46 16,-4 2-12-16,-1-1-18 0,-4 1-9 0,-1 1-9 15,-1-1-12-15,-3 1 7 0,1-1-13 0,1 1-11 16,0-1-4-16,-1-2-5 0,2 0-5 0,0-3 14 15,-2-2-4-15,-2 2-14 0,3-4 22 0,-3-1-7 16,-1-1-2-16,1-2-2 0,-1 0-8 0,0-1 5 16,0 0 8-16,2 2-5 0,-2-1-3 0,0-1-6 15,0 1-10-15,1 0 26 0,-1-1-12 0,0 1 3 16,1-3 20-16,0-5-25 0,0 0 3 0,1 0 11 16,1-4-17-16,-1 0 10 0,0-4 10 0,3 2-6 15,-3-3 0-15,1 2 9 0,0-2-12 16,-2-2-3-16,-1 0-2 0,3-2-8 0,-3 2 15 0,0-2-7 15,0-2 10-15,-1-1-3 0,2 1-1 16,-3 1-3-16,0 0-2 0,-3 0 0 0,3 1-5 16,-2-1 13-16,2 2 0 0,4-2-5 0,-2 0-3 15,6-1 2-15,1 0 2 0,4-1 2 0,2 2 6 16,1-3-16-16,2-2 1 0,-1 2 3 0,1-3-7 16,-2 0-3-16,-1 1-10 0,2-1-7 15,0-2-5-15,1 0 9 0,-1 2 0 0,0 0 8 0,1 1 5 16,-1 2 13-16,3-2-8 0,-1 6 4 15,0-3 4-15,0 5-12 0,-2-3 15 0,3 3 1 0,0 2-6 16,-1 0 2-16,2 0-16 0,0 1-1 0,-1-2-7 16,1 1-13-16,0-2-2 0,0 1-18 15,1-3-12-15,1 0 10 0,2-2 11 0,0-1 23 16,0-3 27-16,3 4-3 0,2-2 1 0,4-2-3 16,0 3-4-16,-1 1 8 0,3-1 4 0,0 2-6 15,-1 1 5-15,2 1-6 0,-3 1-4 0,-1 2 11 16,1-1-8-16,-1 3 1 0,0 0 7 0,-2-1-8 15,4 4 7-15,-2-3 4 0,3 3-6 0,0 0 8 16,1-2 4-16,2 1 6 0,0 3 13 0,3-4 8 16,0 3 14-16,2-2 1 0,2-2-3 0,-1 0-7 15,3 0-16-15,1-2-9 0,1-2-8 16,-1-1-7-16,1-1 0 0,1 0-4 0,0-1 7 16,1-3-8-16,1-2-7 0,-1 0 16 0,1 0-19 15,0 0 9-15,1-3 0 0,0-2-6 0,1 0-3 16,0 0-22-16,0 0-26 0,0 0-61 0,0 0-49 15,0 0-41-15,0-17-36 0,0 17-11 0,0 0-9 16,14-14-35-16,-14 14-56 0,0 0-110 0,0 0-16 16,0 0 20-16,0 0 45 0,0 0 176 0</inkml:trace>
  <inkml:trace contextRef="#ctx0" brushRef="#br0" timeOffset="176575.7803">16421 9057 1698 0,'0'0'89'0,"0"-10"71"0,0 10 43 16,0 0 71-16,0-8-6 0,0 8-4 0,0-6-6 15,0 0-66-15,0-2-83 0,0 3-63 0,0-6-42 16,0 0-8-16,0-3-6 0,0-1-22 0,19-4-16 16,-19 0-28-16,0-3-24 0,16 1-11 0,-16-1 4 15,14-2 24-15,-14 3 25 0,13 0 34 16,-6 5 14-16,-2 3 5 0,1 1 10 0,-2 6-6 0,-2 2 3 15,0 2 0-15,-2 2 2 0,0 0 0 16,0 0-3-16,0 24 0 0,0-24-1 0,0 25 3 0,0-8 5 16,-22 0 11-16,22-1 15 0,0 4 9 15,-17-1 14-15,17 1 5 0,-12-1 5 0,12 3 2 16,-9-3-5-16,9 0-3 0,-10 2 6 0,10-1 6 16,-10 0-5-16,5-2-7 0,1-1-27 0,0-2-12 15,0-2-6-15,2-1-2 0,0-3-3 0,-1-4-4 16,3-2 0-16,0 1-3 0,0-4 19 0,0 0-6 15,0 0 1-15,0 0-1 0,19 0-18 0,-19-19 7 16,23 19-6-16,-8-15-11 0,3 15 6 0,2-16-3 16,2 16 9-16,4-16 2 0,-1 16-6 0,2 0 7 15,-1-8-6-15,0 8 5 0,-2 0 4 16,1 0-3-16,-5 0-1 0,-1 24-3 0,-2-24-3 16,-1 0 3-16,-4 14 0 0,-2-14 3 0,-2 0 6 15,-3 0-9-15,-2 0 0 0,-1 0 11 0,-2 0-8 16,0 0-16-16,0 0-19 0,0 0-27 0,-25 0-20 15,25-21 8-15,-24 21 6 0,24-27 12 0,-30 11 24 16,14-2 6-16,-1 0 11 0,0 0 17 0,2 2 17 16,1 1 14-16,1 2 24 0,4 3-6 0,0 2-15 15,4 4-13-15,2 4-33 0,3 0-16 0,0 0-64 16,0 0-126-16,22 0-158 0,-22 27-332 0,31-27-134 16,-9 25 127-16</inkml:trace>
  <inkml:trace contextRef="#ctx0" brushRef="#br0" timeOffset="177407.9633">21239 5561 717 0,'0'0'81'0,"0"0"96"0,0 0 75 0,0 0 71 15,0 0-19-15,0 0-56 0,0 0 1 0,0 0 15 16,0 0 37-16,0 0 60 0,0 0 63 0,0 0 16 15,0 0-43-15,0 0-62 0,0 0-96 16,0 0-50-16,0 0-5 0,0 0 20 0,0 0 4 16,0 0 0-16,0 0 8 0,0 0-15 0,0 0-15 15,0 0-28-15,22 0-49 0,-22 0-29 0,25-18-30 16,-10 18-24-16,3-16-10 0,0 16-13 0,-1-24 0 16,4 7-4-16,-1 1-1 0,0-4-15 15,1 3-22-15,-1-2-27 0,-4 1-33 0,2 1-21 16,-5 1-20-16,-1 2 3 0,-3-1-3 0,-4 4-10 0,-3 1-11 15,-2 1-3-15,0 2-1 0,0 1 28 0,0 1 29 16,-28 2 18-16,28-1 25 0,-28 2 4 16,11 1 21-16,-2 1 15 0,1 0 16 0,0 0 4 15,-1 0 6-15,3 0-1 0,-1 24 6 0,2-24 15 16,1 20 11-16,0-20 21 0,3 26 19 0,1-9 8 16,2 1 21-16,3 1-2 0,3 2 15 0,2 2 16 15,0 3 1-15,0-5-12 0,34 4-25 0,-16-4-31 16,5 1-35-16,3-2-9 0,3-3-21 0,3-5-27 15,0-3-97-15,3-3-120 0,0-6-86 0,2 0-170 16,-3 0-157-16,0-27-91 0,-3 27-180 0,0-30-16 16,-6 10 138-16,-4 2 208 0</inkml:trace>
  <inkml:trace contextRef="#ctx0" brushRef="#br0" timeOffset="177779.7596">21717 5234 2876 0,'16'-3'125'0,"-16"1"133"0,0 0 133 0,11 0 108 16,-11-1-76-16,18 3-99 0,-9 0-98 0,4 0-75 15,-1 0-9-15,1 0 1 0,2 0 0 0,-2 0 11 16,3 20-17-16,-4-20-16 0,1 12-19 0,-3-12-38 16,1 17-16-16,-2-17-13 0,0 15-18 15,-4-15-2-15,-1 11-11 0,1-11-5 0,-1 8 3 16,-2-8-1-16,-1 4 3 0,0-4 1 0,-1 0-6 15,0 0-7-15,0 0-27 0,0-26-39 16,0 26-44-16,-19-29-54 0,19 12-38 0,0-3 7 0,-17-1 11 16,17-1 41-16,0 0 47 0,-11-2 11 0,11 3 30 15,0 0 24-15,0 1 14 0,0 0 19 0,22 6 16 16,-22 2 1-16,21 0 19 0,-21 6 14 0,22 2 5 16,-22 4 8-16,23 0-4 0,-23 0-10 0,20 0 7 15,-11 27-4-15,1-27 5 0,0 25-5 0,0-9-20 16,-1-1-13-16,1-1-12 0,2 2-5 15,-1-1-14-15,0 0-55 0,0-3-100 0,-2-2-203 16,1 1-228-16,-1-6-148 0,-2-5-229 0,1 0 57 0,1 0 184 16,-3 0 205-16</inkml:trace>
  <inkml:trace contextRef="#ctx0" brushRef="#br0" timeOffset="178052.7071">21915 4184 2840 0,'-5'-9'143'16,"2"5"108"-16,1 1 112 0,1 2 115 0,1 1-68 0,0 0-65 16,0 0-41-16,20 30-41 0,-20-30 9 15,31 34 31-15,-9-10-15 0,4 3-25 0,5 7-40 16,3 3-41-16,1 6-38 0,2 4-39 0,1 6-41 15,1 1-31-15,-1 2-21 0,-2-3-9 0,-3 0-1 16,-2-2-25-16,-2-5-49 0,-4-7-99 0,-1-3-177 16,-4-7-147-16,-4-1-156 0,-1-7-244 0,-4-2-97 15,-2-7-168-15,2-5 61 0,-5 0 344 0</inkml:trace>
  <inkml:trace contextRef="#ctx0" brushRef="#br0" timeOffset="178484.0353">22663 4646 4284 0,'0'0'62'0,"0"0"49"16,0 0 34-16,-20 0 36 0,20-14-46 0,0 14-19 16,-21 0-20-16,21-14-2 0,-17 14-15 0,17 0-3 15,-16-8 10-15,16 8-26 0,-17 0 6 0,8 0-3 16,1 0-4-16,-1 0 7 0,-1 22 19 0,0-22-8 15,1 28 11-15,0-8 21 0,0 3-5 16,3-2 2-16,2 4-19 0,1 1-26 0,2 3-19 0,1 0-14 16,0-2-8-16,0-3-11 0,0 1 1 15,18-3-12-15,-18-4 0 0,16-3-8 0,-16-5-43 16,19-3-37-16,-19-4-70 0,24-3-84 0,-11 0-34 16,-2 0-37-16,1-27-48 0,-1 27-39 0,-2-32-40 15,-2 11-6-15,-1 1 47 0,-4-4 74 0,-2 2 77 16,0 0 57-16,0 1 56 0,0 1 62 0,-26 3 58 15,26 2 64-15,-20 4 52 0,20 2 31 0,-14 3 20 16,14 1 18-16,0 5 37 0,-13 0 50 0,13 0 38 16,0 20 36-16,0-20-7 0,0 21-33 15,0-21-37-15,24 29-56 0,-24-14-52 0,26-1-30 16,-9-1-22-16,0 1-30 0,2-2-27 0,-1-4-29 16,-1 1-44-16,2-9-80 0,-1 6-71 0,0-6-178 15,-1 0-205-15,0 0-124 0,-2-20-176 0,2 20 10 16,-4-29 70-16,0 10 205 0</inkml:trace>
  <inkml:trace contextRef="#ctx0" brushRef="#br0" timeOffset="178692.9155">22869 4480 2459 0,'-13'0'104'0,"13"0"108"16,-11 0 118-16,11 23 132 0,-12-23 25 0,6 18-31 15,-1-18-55-15,0 26-34 0,1-11-16 0,1 4 19 16,5 0 0-16,-1-1-55 0,1 4-101 0,0 0-93 15,0 0-62-15,20-1-43 0,-20-3-10 16,19-3-13-16,-19-2-49 0,29-3-77 0,-10-5-127 16,3-5-129-16,1 0-58 0,3 0-33 15,2-34-94-15,4 16-80 0,-3-3-93 0,1-1-127 0,-5-6 43 16,-1 3 108-16,-3 0 197 0</inkml:trace>
  <inkml:trace contextRef="#ctx0" brushRef="#br0" timeOffset="179017.1059">23093 4454 2578 0,'-12'15'105'0,"12"-15"125"16,-9 0 101-16,6 0 131 0,3 11-19 15,0-11-54-15,0 0-57 0,0 0-93 0,0 0-32 16,0 0-25-16,0 0-18 0,24 0-14 0,-24 0-61 16,20 0-35-16,-20-19-30 0,26 19-39 0,-11-18-27 15,-1 18-52-15,-1-21-33 0,-1 9-18 0,0-1 10 16,0 2 27-16,-4-1 22 0,-1 1 22 0,0 1 0 15,-4-1 5-15,0 3-4 0,-3 2-6 0,0-2 10 16,0 1 0-16,0 5 2 0,-26-1 22 0,26 0 11 16,-29 2 15-16,12 1 22 0,-1 0-2 15,-2 0 23-15,0 21 10 0,1-21 14 0,2 21 21 16,1-21 4-16,2 29 0 0,2-13 10 0,3 0 2 16,9 1 5-16,-7 0 21 0,7 2 0 0,0-1 8 15,21-1-4-15,-21 0-30 0,34-1-24 0,-11-2-42 16,3-1-19-16,1-2-13 0,3-4-73 0,-1-2-95 15,2-2-97-15,-1-3-280 0,0 0-270 0,-3 0-248 16,-2 0-181-16,-2-26 284 0</inkml:trace>
  <inkml:trace contextRef="#ctx0" brushRef="#br0" timeOffset="179475.3489">24080 3830 2390 0,'0'-5'61'0,"0"2"104"0,-15 1 102 16,15 2 80-16,0 0 44 0,-14 0-25 0,14 0-16 15,-16 0-42-15,5 23-54 0,2-23-53 0,0 20-52 16,-2-20 4-16,3 26-22 0,3-10 12 0,2 0-7 16,2 1-17-16,1 4-21 0,0 0-33 0,0-2-30 15,28 0-22-15,-28 0-6 0,29 0-9 16,-11-2-48-16,2-5-66 0,3-2-105 0,1-5-106 16,3-5-131-16,1 0-206 0,3 0-106 0,0-26-213 15,2 26 24-15,-1-36 204 0,-1 14 205 0</inkml:trace>
  <inkml:trace contextRef="#ctx0" brushRef="#br0" timeOffset="179811.7652">24362 3618 3147 0,'0'0'99'16,"-14"0"55"-16,14 0 49 0,-9 0 51 0,9 0-47 0,-3 19-8 15,3-19-10-15,-1 13-17 0,1-13-32 0,0 20-28 16,0-9-18-16,0 1-14 0,22 4-14 0,-22 0-9 15,29 0-10-15,-11 0-19 0,2 1-7 0,3-3-15 16,2-2-6-16,1 0 0 0,1-4-11 16,1-6-10-16,1-2-17 0,-1 0-34 0,-1 0-15 15,-4-30-26-15,2 30-63 0,-3-33-62 0,-6 15-70 16,-2-2-47-16,-7-1 21 0,-3 0 58 0,-4 2 65 16,0 0 69-16,0-1 44 0,-31 4 25 0,10 0 29 15,-1 2 19-15,-9 2 8 0,-1 2 29 16,-3 3 34-16,0 3 42 0,-1 4 46 0,2 0 46 0,3 0 41 15,1 22 32-15,4-22 37 0,5 32-15 16,4-14-50-16,6 3-59 0,4-3-84 0,5 1-51 0,2 2-14 16,0-5-31-16,29 0-40 0,-8-4-112 15,6-3-190-15,2-1-179 0,4-8-202 0,0 0-150 16,8 0 76-16,-4 0 192 0</inkml:trace>
  <inkml:trace contextRef="#ctx0" brushRef="#br0" timeOffset="180139.5962">24685 3416 4347 0,'0'-3'126'0,"0"-1"69"0,0 3 59 0,0-2 68 0,22 1-35 16,-22-1 30-16,25 3 6 0,-11 0-27 0,4 0-56 15,0 0-72-15,4 25-42 0,-2-25-20 16,1 21-25-16,1-8-14 0,-2 1-19 0,2-2-23 15,-1 0-10-15,0 0-11 0,-1-1-4 0,-3-4-4 16,-2-7-2-16,-1 8-15 0,-4-8-26 0,1 0-19 16,-4 0-27-16,-1 0-14 0,-3-18-6 0,1 18-8 15,-4-25 12-15,0 9-4 0,0-1 15 0,0-3-4 16,0 0 4-16,-24-1 0 0,24 0 17 0,-23 1 31 16,23 1 12-16,-27 1 27 0,27 3-7 0,-24 2-7 15,24 1-16-15,-16 7-47 0,16 0-39 0,-10 3-49 16,10 1-37-16,0 1-87 0,0 0-194 0,0 0-167 15,0 0-199-15,0 0-122 0,25 0 122 0,-25 0 227 16</inkml:trace>
  <inkml:trace contextRef="#ctx0" brushRef="#br0" timeOffset="180542.5323">25169 3080 4026 0,'0'0'103'0,"-9"0"71"0,9 0 45 16,0 0 17-16,-9 0-94 0,9 0-85 0,-6 0-45 16,6 0-2-16,0 0-15 0,-2 20 36 15,2-20-11-15,0 20-15 0,0-6 11 0,0 3-22 0,0 0 22 16,0 0-11-16,0 4-15 0,18 0 5 16,-18-2 0-16,0 2-11 0,20-2 6 0,-20-1-36 15,16-2-40-15,-16-3-6 0,19-4-43 0,-9-2-34 16,2-4-55-16,0-3-62 0,0 0-46 0,3 0-24 15,-3-18 3-15,0 18 18 0,0-25 26 0,-2 25 40 16,0-34 50-16,-1 17 46 0,-3-2 37 16,-2 2 17-16,-4 0 34 0,0 0 20 0,0-2 59 0,0 1 46 15,-22 1 52-15,22 0 75 0,-24 1 31 16,24-1 41-16,-25 2 8 0,25 4 6 0,-19 3 7 16,19 0 2-16,-11 4-12 0,11 1-60 0,0 3-38 15,0 0-9-15,0 0 6 0,0 0 21 0,0 20 11 16,0-20-20-16,26 21-27 0,-26-21-42 0,24 24-34 15,-6-24-16-15,-4 24-40 0,3-13-7 0,-6 0-110 16,4-2-172-16,-5 0-170 0,-1-2-147 0,-2 2-97 16,-7-4-68-16,9-5 140 0,-9 3 68 0,4-3 204 15</inkml:trace>
  <inkml:trace contextRef="#ctx0" brushRef="#br0" timeOffset="180801.3853">24990 2373 3493 0,'0'-1'127'0,"0"-1"159"16,0 2 119-16,25 0 110 0,-25 0 31 0,25 0-21 16,-7 24-26-16,4-24-27 0,3 29-66 0,3-9-62 15,3 4-73-15,2 3-84 0,1 5-92 16,2 1-75-16,-3 3-20 0,4 1 0 0,-5 4 0 15,-1-1 0-15,-1 2 0 0,-3-1 0 0,-4 1 0 0,0-5-76 16,-4-1-114-16,-4-4-138 0,3-5-208 16,-5-3-148-16,-3-4-101 0,-1-5-179 0,-1-3-81 15,-4-5-84-15,4-5 56 0,-3-2 317 0</inkml:trace>
  <inkml:trace contextRef="#ctx0" brushRef="#br0" timeOffset="181163.6593">25739 2825 2868 0,'4'0'85'16,"1"0"55"-16,-1 0 76 0,4 0 92 0,-2 0-29 0,1 0 49 16,-1 0-17-16,1 0-46 0,2 0-25 15,1 0-84-15,0-15-43 0,4 15-47 0,-3-12-40 16,-1 12-16-16,3-13-19 0,-4 5-8 0,2 0-14 15,0-1-21-15,-2-1-23 0,-2 0-30 0,0 0-6 16,-3 1-39-16,-1-1-37 0,-3 2-13 0,0-1-45 16,0 1-16-16,0-1 6 0,-23 2-6 0,23 0 35 15,-30-1 52-15,11 2 49 0,-2 1 59 0,1 2 45 16,-2 1 42-16,0 2 40 0,3 0 45 0,0 0 48 16,2 21 49-16,6-21 38 0,-3 27 19 0,8-10 7 15,2 2-2-15,4 1-25 0,0 3-31 0,0-1-26 16,25 0-56-16,-25 3-17 0,37-3-24 0,-14 0-32 15,4-1-25-15,-1-1-13 0,3-1-44 16,0-2-64-16,-1-3-134 0,-1 0-280 0,0-3-225 16,-2-1-246-16,-2-5-69 0,-2-3 178 0,0-2 259 15</inkml:trace>
  <inkml:trace contextRef="#ctx0" brushRef="#br0" timeOffset="181527.8343">26160 2597 3998 0,'19'0'129'0,"-19"17"105"0,16-17 66 15,-16 18 67-15,11-18-35 0,-11 20-4 0,14-9 0 16,-7 1-17-16,0 0-69 0,-1-1-81 0,1 0-66 16,2 1-38-16,-2 0-25 0,-1-2-24 0,2 0-3 15,-2-1-5-15,-2-2-5 0,3 0 11 0,-3-4-7 16,2 0-28-16,-4-1-25 0,0-2-49 0,0 0-49 15,-2 0-23-15,0 0-41 0,0-20-16 0,0 20 1 16,0-25-1-16,0 9 36 0,0-3 12 0,-23-5 18 16,23 0 18-16,0-2 13 0,0-1 40 0,0 2 35 15,0 3 42-15,0 1 52 0,0 3 28 16,0 6 20-16,0 3 9 0,0 4-10 0,23 3 10 16,-23 2 0-16,13 0 20 0,-13 0 16 0,17 28 14 15,-17-28 30-15,17 29 6 0,-7-14-9 0,1 2-30 16,-1 0-39-16,2 0-47 0,-1-2-30 0,-2-1-36 15,1-4-109-15,0-1-113 0,-3-1-122 0,2-8-276 16,-2 7-181-16,2-7-189 0,-3 0-96 0,6 0 191 16,-5-24 284-16</inkml:trace>
  <inkml:trace contextRef="#ctx0" brushRef="#br0" timeOffset="182092.1456">26741 2467 2373 0,'3'9'113'0,"1"-9"124"0,-2 0 146 15,0 5 202-15,1-5-14 0,-1 0-43 0,-2 3-47 16,0-3-108-16,0 0-26 0,0 0-11 0,0 0-54 16,0 0-58-16,0 0-40 0,-18 0-38 0,18-21-10 15,0 21-13-15,-23-17 2 0,23 17-10 16,-26-23-15-16,12 9-10 0,-4-3-25 0,-1 0-7 0,-4-5-15 16,2-2-4-16,-4-3 9 0,-2-2-11 15,-2-5-8-15,1-2-9 0,-9-3-20 0,1-4 0 16,-4-1 0-16,-5-5 0 0,-2-3 0 0,-3-5 0 15,-2-2-15-15,-3 0-2 0,1-2-10 0,2 2-6 16,5 1 5-16,4 6 8 0,9 5 4 0,3 4 0 16,8 8-1-16,6 8-17 0,7 4 1 0,3 6-18 15,5 7-21-15,0 0-41 0,2 7-58 0,0 1-61 16,0 2-104-16,0 0-162 0,0 0-74 0,0 22-185 16,0-22-130-16,17 26-78 0,-17-9-153 0,0 0 160 15,12 9 265-15</inkml:trace>
  <inkml:trace contextRef="#ctx0" brushRef="#br0" timeOffset="182340.9993">26076 2262 3160 0,'0'1'148'0,"-18"1"111"0,18 1 147 16,0-3 57-16,0 0-114 0,0 0-55 0,0 0-115 0,0 0-41 16,0 0-24-16,29 0-60 0,-6-20-36 15,4 20-16-15,5-21-28 0,5 7-44 0,7-4-65 16,4-3-94-16,2-2-176 0,-2-2-171 0,-2 1-109 16,-2 2-120-16,-8-2-44 0,-1 4 132 0,-8 1 144 15,-9 4 213-15</inkml:trace>
  <inkml:trace contextRef="#ctx0" brushRef="#br0" timeOffset="182811.8098">26755 2092 1899 0,'0'2'68'16,"0"-2"39"-16,0 0 76 0,16 0 82 0,-16 0 21 15,0 0 38-15,17 0 6 0,-17 0-16 16,16 0-37-16,-5 0-37 0,-1 0-59 0,3 0-48 0,-2-19-60 15,5 19-28-15,-3-15-35 0,1 15-17 16,1-21 10-16,1 10-24 0,-3-3 3 0,-1 2-9 16,-1-2-25-16,-4 3-10 0,0-1-3 0,-2 2 12 15,-5-1 19-15,0 3 22 0,0 2 7 0,0 1-3 16,-23 0 4-16,23 3-5 0,-21 1 9 16,21 1 10-16,-31 0 20 0,14 0 24 0,-2 22 24 15,-4-22 14-15,2 24-1 0,0-7 2 0,-2 1 9 16,6 1-13-16,-1 7 0 0,1-3 11 0,6 3-28 15,1 1 31-15,3-1 7 0,7 1-7 0,0-1 23 16,0-1-7-16,28-3-15 0,-5-1-19 0,6-2-37 0,7-7-29 16,5-3-69-16,6-3-127 0,0-5-99 15,0-1-269-15,-1 0-274 0,-4-24-249 0,-6 24-174 16,-5-28 265-16,-6 12 331 0</inkml:trace>
  <inkml:trace contextRef="#ctx0" brushRef="#br0" timeOffset="185671.7112">15384 8628 2045 0,'0'0'52'0,"0"0"54"0,0 0 55 15,14 0 67-15,-14 0 2 0,0 0 8 0,11 0-10 16,-11 0-27-16,0 15-21 0,0-15-31 0,0 0-19 15,0 0 0-15,0 0 3 0,0 8 13 0,0-8 27 16,0 6-34-16,0-2 6 0,0 0-15 0,0 3-32 16,0-1 13-16,-18 3-16 0,18-1-15 0,-12 3-15 15,12-3 3-15,-17-2-14 0,7 3-6 0,0-3 4 16,1-3-3-16,0-2-12 0,2-1-2 16,-2 0-25-16,2 0-35 0,0 0-29 0,1 0-43 15,0 0-13-15,2-27-11 0,1 27 5 0,2-29 11 16,1 11 8-16,0-2 3 0,0-2 12 0,25 2 28 15,-25-2 28-15,30 3 17 0,-11 2 6 0,0-2 14 16,0 4-14-16,0 5 14 0,1-1 6 0,-2 6 0 16,-1 2 25-16,-1 1 17 0,-2 2 15 0,0 0 5 15,-1 0-4-15,-1 26-5 0,-2-26 4 0,-2 23 9 16,-2-23 1-16,0 28-9 0,-3-14 14 16,-1 1-23-16,-2-2-12 0,0 1-3 0,0 0-38 0,0 1-4 15,-25 0-7-15,25 1-5 0,-26-3 6 0,9-1-2 16,0 0 2-16,-2-3 3 0,-2-1 2 0,2-1-13 15,-1-3-1-15,-1-3-11 0,2-1-17 16,1 0-24-16,2 0-24 0,-2 0-26 0,4 0-3 16,0-19 15-16,4 19 3 0,3-25-2 0,0 8-24 15,3 0-14-15,2-1 7 0,2-2 24 16,0 0 21-16,0 0 29 0,22 1 18 0,-22 0 14 0,27 2 27 16,-8 0 8-16,0 5 9 0,2-1 11 15,-1 4 0-15,0 2 17 0,-1 2 0 0,-2 1 26 0,-1 4 17 16,-2 0 5-16,-2 0 10 0,-2 0 2 15,-2 25-13-15,0-25-2 0,-4 25 12 0,-1-11-23 16,-2 1-14-16,-1 1-10 0,0 2-31 0,0-2-3 16,0 0 9-16,-27 3-22 0,27 0 2 0,-26-2-6 15,26 0-10-15,-30-2-2 0,13-4-1 0,-2-1-6 16,1-2 5-16,0-3 3 0,-2-3-24 0,6-2-28 16,-3 0-30-16,5 0-12 0,-1 0 5 0,4-22 24 15,2 22 14-15,5-21 19 0,2 21 18 0,0-25 11 16,0 13 12-16,27 12 0 0,-27-21 7 0,34 11-10 15,-10 10 0-15,-5-10 2 0,2 10-7 0,-2 0-11 16,-1 0-40-16,-3 20-64 0,-5-20-170 0,-10 31-261 16,8-14-192-16,-8-3-216 0,0 3-101 0,0 0 268 15,-22-6 231-15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  <inkml:channelProperty channel="T" name="resolution" value="1" units="1/dev"/>
        </inkml:channelProperties>
      </inkml:inkSource>
      <inkml:timestamp xml:id="ts0" timeString="2022-01-21T16:09:15.9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7404 5147 1423 0,'-20'0'83'0,"20"0"55"0,0 0 44 15,-17 0 31-15,17 0-55 0,-14 0-22 0,14 0 19 16,-16 0 23-16,6 21 11 0,1-21 0 0,0 14-20 15,-1-14-11-15,1 17-12 0,1-8-7 0,0-1-9 16,0 1 5-16,0-1 19 0,1 1 17 0,0-1-2 16,-2 1-6-16,3-1-21 0,-1-1-8 0,0 3-17 15,-1-2-22-15,2 3-12 0,-2-1-18 0,0 1 26 16,0 1 0-16,-3 1 11 0,2 2 4 16,-3 0-10-16,1 1 11 0,-2 1 3 0,-1 0-3 0,3 2-2 15,-2 0 1-15,1 0 12 0,1 2 9 0,0 0-16 16,2-2-16-16,0 3-27 0,2 0-11 0,1-1 2 15,1 1-14-15,2-1-6 0,1 2-6 16,2-2-9-16,0 1 10 0,0-2 0 0,0 2 4 16,0-1 21-16,27-1 15 0,-27 1 18 0,21-1 6 15,-7 1-16-15,1 1-19 0,2-3-7 0,1 3-5 16,1-2-6-16,0-3-11 0,1 0-11 0,2 0-11 16,0-1-5-16,3-3 2 0,1 0-2 0,0-2-5 15,0 3 4-15,2-4-2 0,1 0-2 16,1-1-2-16,2 1 2 0,0 0 0 0,0-3-2 15,0 1 2-15,-1-2-6 0,1-1 1 0,3-2 1 16,-1 1 3-16,-1-3 8 0,-2-1-6 0,2 0 4 16,0 0 1-16,-2 0-3 0,0-21 5 0,-3 21-6 15,-1-16-6-15,-1 16-1 0,-1-20-4 0,-2 20 6 16,-1-23-7-16,-1 10-9 0,-3-2-9 0,2 1-6 16,-1-3 1-16,-4 1 7 0,0-1 12 0,-1-3-1 15,-1-1-2-15,-1 1-4 0,-2-2-5 0,1 1 6 16,-4-3 9-16,-2-1-2 0,-1 3 11 0,-2-2-1 15,-1 2-4-15,-1-1 8 0,0 0-3 0,0 0 2 16,0 1 7-16,-22 0 6 0,22 1 12 0,-16 1-3 16,16-3-1-16,-18 3-7 0,18 0-15 0,-16 0 8 15,16-1-4-15,-15 1 2 0,15-1 3 16,-15 1-8-16,9-1 2 0,-2 0 4 0,2 2-1 0,0 0 6 16,0 1-4-16,0 1-1 0,-2 0-1 15,-1 2-6-15,2-1 3 0,-1 1-1 0,-3 1-1 16,2 2-1-16,-3-2-1 0,1 2-8 0,0 0 4 15,-3 0 0-15,0-1 3 0,0 2-3 16,1 1-1-16,-2-2 3 0,2 2-3 0,-2-1 5 0,0 1-4 16,3-2 4-16,-1-1-5 0,-1 1 8 0,1 1-1 15,1 1-7-15,-2-1 11 0,3 2-9 0,0 0 6 16,-2 2 1-16,0 1-2 0,-1-1 1 0,1 3-3 16,-4 1 2-16,2 1 1 0,-2 2-3 0,0 0 5 15,-3 0-3-15,-1 0 3 0,0 0 2 0,-2 22-4 16,-1-22-7-16,-2 16 4 0,2-16-2 0,-3 22-5 15,2-22 11-15,1 20-8 0,0-10 7 16,4 1 1-16,-1-2-1 0,2 1 3 0,3 0 2 16,-1 2 11-16,2-2 13 0,-1 0-1 0,4 1-2 15,-2 0-10-15,1 0-15 0,2-1-1 0,0-1-9 16,2-1-10-16,1 0-51 0,1-2-89 0,2-1-112 16,0-1-208-16,3-2-205 0,0-2-352 0,1 0-343 15,1 0-126-15,0 0 257 0</inkml:trace>
  <inkml:trace contextRef="#ctx0" brushRef="#br0" timeOffset="1214.3266">10713 4942 968 0,'0'0'47'0,"0"0"31"0,0 0 52 0,0 0 45 15,0 0-5-15,0 0 2 0,0 0-1 0,0 0-3 16,0 0-14-16,-20-12 3 0,20 12-20 0,-13 0-11 15,13 0 6-15,-16 0 12 0,16 0-12 0,-17 0 23 16,8 0 20-16,0 0 33 0,-1 0 51 0,-1 0 20 16,-1 15-29-16,-1-15-40 0,-2 16-23 0,1-16-46 15,-2 21 4-15,-1-8-26 0,0 0-19 16,-2 3 12-16,-1 1 8 0,-1 1 21 0,-1 2-10 0,3 1-7 16,-4 0-3-16,3 1-7 0,2 2 2 15,-2-2-17-15,3 2-30 0,4-1-19 0,-1 0 4 16,0 2 8-16,4-1 2 0,0 2 8 0,2 0 1 15,2 2 6-15,2 1 18 0,1-2 3 0,3 1 12 16,0-1-3-16,0 1-2 0,0-1-5 0,27 2-19 16,-27-3-13-16,29-1-1 0,-12 1-9 0,4-2-11 15,0-1-12-15,4-1-20 0,2-1-12 0,2-3-3 16,2-1 3-16,1-2-7 0,3-1 3 0,1-3 0 16,0 1-4-16,2-4 2 0,-1 0 2 0,1-2-7 15,0 1 5-15,0-3 2 0,-2 0-2 0,0-2-4 16,0 0-6-16,-5-1 1 0,0-1-17 0,-1 0-17 15,-1 0-21-15,-3 0-11 0,3 0 14 16,-3-22 8-16,-1 22 2 0,2-20-11 0,-2 20-9 16,-3-28 10-16,-1 11 21 0,-2 0 21 0,-2-2 4 15,-1-4-7-15,0 0-22 0,-4-3-10 0,2 0-7 16,-1 0-8-16,1 0 9 0,-1-2 5 0,-2 0 19 16,2 1 17-16,-3-1 7 0,-1 0-4 0,-1 4 6 15,-1-2-2-15,-2 1 11 0,-1-1 7 0,-3 4-5 16,1 0 6-16,-2 2-6 0,0 0-3 15,0-2 1-15,0 4-1 0,-25-3 0 0,25 1 0 16,-20 1-2-16,20-3 2 0,-24 0 2 16,10 1 3-16,2-1 0 0,-4-1-4 0,1 0-3 0,-1 1-1 15,2 0 4-15,-3 2 4 0,3 1 0 0,0 1-1 16,-2 2 0-16,-1 2-4 0,1 3 3 0,-3 0 3 16,0 1-1-16,-1 3 4 0,0 2 5 0,-2 2 7 15,0 0-6-15,-2 3 3 0,-3 0-5 0,0 0-5 16,-2 0 11-16,-3 26-4 0,-2-26 3 0,-3 25-5 15,0-9-5-15,-2 2 5 0,2-1 3 0,0 1 0 16,3 2-2-16,2-1-4 0,4 0-12 0,4-2 1 16,5-2-24-16,5-1-80 0,2-2-157 0,5-1-178 15,4-2-317-15,3-4-279 0,0 0-301 16,28-5 60-16,-7 0 339 0</inkml:trace>
  <inkml:trace contextRef="#ctx0" brushRef="#br0" timeOffset="2189.7365">13337 4996 1511 0,'2'0'64'0,"1"0"52"16,-1 0 42-16,1 0 49 0,-1 0-22 0,-2 0-21 15,0 0-9-15,0 0 4 0,0 0 17 16,0 0 19-16,0 0 13 0,-23 0-2 0,23 0-13 15,-18 0 19-15,18 21 4 0,-24-21 0 0,10 12 14 16,3-12-14-16,-3 22-25 0,1-10-10 0,-3 6-27 16,2 0-15-16,0 3 35 0,1 2 14 0,1 2 16 15,2 3 9-15,1 1-14 0,5 5-13 0,-1-1-13 16,5 3-17-16,0 0-24 0,0 2-19 0,0-2-13 16,22-2-9-16,-22 1-11 0,29-2-14 0,-12-2-21 15,7-2-16-15,-2-4-6 0,7-1-15 0,1-4-2 16,6 1-2-16,0-7-8 0,2 0 5 0,-2-4-2 15,5-2-7-15,-3-3 5 0,0-3-3 16,0-2-2-16,-1 0-17 0,-1 0-21 0,-1 0-7 16,-1-25-8-16,-1 25 12 0,-1-26 8 0,-3 11 3 15,-2-2 9-15,-2-1 3 0,0-1 15 0,-4 0-6 16,-2 3 0-16,1-6-3 0,-6 1-4 0,0-1 3 16,-1-2 0-16,-4 1 1 0,-3-3 2 15,-1 0 6-15,-2-3 4 0,-2 2 2 0,-1-1 1 0,0 1-3 16,0 0-6-16,0 0-5 0,-18-1-7 15,18 2 5-15,0 0 6 0,-21 2 2 0,21-1 7 16,-15 4 6-16,15-2-4 0,-20 3 4 0,9-2-2 16,0 3-4-16,-3-1 3 0,-1 1 4 0,-3 0 1 15,-3 0 0-15,3 1 2 0,-4 1-5 0,-1 3-2 16,-2-1 3-16,-1 5 0 0,-1 3 5 0,-4 1 2 16,-1 5 4-16,-1 1 16 0,-4 0 4 0,-3 20 4 15,-2-20-3-15,0 31-16 0,-2-11-9 0,1 0-3 16,0 3-6-16,5-4-1 0,-3 3 0 0,10-5-3 15,4 0-11-15,7-3-32 0,4-2-66 0,5-1-108 16,5-2-160-16,6-3-129 0,0 0-290 0,0-2-271 16,29-4-210-16,-9 0 74 0,7 0 358 15</inkml:trace>
  <inkml:trace contextRef="#ctx0" brushRef="#br0" timeOffset="3085.3768">16461 4833 1528 0,'0'-12'106'0,"-10"12"68"0,10-10 54 0,0 6 62 15,-7-2-56-15,7 2 1 0,-10 0 24 0,4 0 19 16,-2 2 7-16,0 0 20 0,-2 0-9 0,-2 2-27 16,1 0-9-16,-4 0-56 0,3 0-39 0,-5 24-25 15,2-24-12-15,-2 22 33 0,1-6 28 0,-1 2 22 16,4 3 8-16,-1 2-31 0,2 1-25 0,0 2-11 16,4 3-13-16,1 2-11 0,3 1 1 15,1 2-17-15,0 1-9 0,3 0-10 0,0 1-26 16,0 0-24-16,19 1-24 0,-19-2-11 15,29 0-6-15,-10-1 3 0,3-1 0 0,3-3-5 16,3-1 1-16,2-3-3 0,2-2 2 0,0-4-3 0,3-1 0 16,1-3-1-16,-1-3 0 0,1-1-4 0,0-5-11 15,1-2-23-15,0-2-4 0,0 0 6 0,-1-3-20 16,2 0 2-16,-5 0-24 0,0-20-23 16,-2 20 10-16,-2-27-6 0,1 10 11 0,-4-5 0 0,1 1-6 15,-5-3-3-15,-2-3-8 0,1 0 19 0,-2-1 20 16,-2 1 33-16,-6 0 21 0,0 0 8 0,-4 1 3 15,-2 0-3-15,0 2 8 0,-4 1-2 16,-1-3 5-16,0 2 2 0,0 2 7 0,0-2 0 16,-19-1 4-16,19 0-14 0,-19 0-3 0,19-2 1 15,-25-2 6-15,25 2 3 0,-28-2-1 0,12-1-9 16,-1 1-6-16,0 3 10 0,-3 0 9 0,3 2 23 16,-3 3 17-16,-5 0 20 0,-1 6 7 15,-4 3-5-15,-2 3 8 0,-4 2-13 0,-3 5 5 0,-2 2-7 16,-4 0-12-16,0 0-13 0,-1 24-20 15,0-24-5-15,-1 28-9 0,2-10-7 0,0-1 2 16,2 0-7-16,1 4-7 0,6-2-7 16,4 2-47-16,4-2-70 0,6 2-129 0,5-3-151 0,4 2-157 15,9-2-280-15,4 1-252 0,0-3-197 0,24 0 170 16,-2-2 354-16</inkml:trace>
  <inkml:trace contextRef="#ctx0" brushRef="#br0" timeOffset="3947.4966">18998 4632 1696 0,'0'0'82'15,"0"0"50"-15,0 0 31 0,0 0 46 16,0 0-32-16,0 0 16 0,0 0 52 0,0 5 45 16,0-5 30-16,-20 8 38 0,20-3-9 0,-17 0-44 15,17 2-27-15,-22 2-82 0,8 1-24 0,3 3 12 16,0 1 17-16,-2 3 45 0,1 1-2 0,2 5-13 16,-3 3-26-16,2 3-26 0,0 0-13 0,2 3-12 15,2 2-4-15,1 1-2 0,4 0 6 0,2 1-11 16,0 3-13-16,0-4-16 0,29 3-26 0,-29-2-20 15,37-2-30-15,-13-1-18 0,2-3-17 0,7-3-9 16,2-4 2-16,3-1-4 0,3-7 1 0,4-1 3 16,1-4-29-16,3-3-37 0,-1-2-32 0,1-4-28 15,0-1 7-15,-5 0 14 0,2 0 3 16,-3-23-2-16,-5 23-10 0,0-24-8 0,-4 7 4 0,-3-2-7 16,0-3 8-16,-3-2 3 0,-5-1 22 15,-1-3 23-15,-3-2 21 0,-2 0 17 0,-3-2 10 16,-4 0 11-16,-2-1 3 0,0 1 6 0,-6-2 1 15,-2 2 1-15,0-2-2 0,0 1 12 0,0 2-4 16,-24-1-7-16,24-1 6 0,-29 1-10 0,10 0 5 16,-1 1 0-16,-4 2 1 0,-1-1 2 15,-4 2-2-15,-3 1 7 0,1 2 1 0,0 2-5 0,-3 0 4 16,0 4 2-16,0 2 32 0,0 1 31 16,0 3 14-16,2 2 17 0,-4 5-7 0,1 1-6 0,0 5-1 15,-1 0-4-15,-3 0-21 0,0 25-19 0,-1-25-17 16,-3 33-13-16,1-10-1 0,0 5-10 0,0 0-4 15,3 4-2-15,5 2-12 0,4-2-37 16,6 0-96-16,9-2-159 0,5-1-168 0,10-5-336 16,0-3-271-16,0-7-263 0,39-2 88 0,-19-5 379 15</inkml:trace>
  <inkml:trace contextRef="#ctx0" brushRef="#br0" timeOffset="11469.5084">2640 1630 1957 0,'17'0'55'15,"-17"0"33"-15,0 0 37 0,0 0 37 0,0 0-24 16,0 0 14-16,12 0 0 0,-12 0 1 0,0 0 63 15,7 26 19-15,-7-26 66 0,11 25 31 0,-5-8-33 16,2 5-25-16,1 6-59 0,2 6-39 16,-2 3-42-16,-1 3-4 0,0 3 7 0,2 2 9 0,-3 1 19 15,-1-1 10-15,0 0-29 0,0-2-13 16,-1-2-22-16,1-2-41 0,1-3-20 0,-2-2-29 0,2-5-10 16,0-5-1-16,-1-5-7 0,0-2 6 0,3-5-4 15,-2-4-5-15,3-4 8 0,1-4-14 0,6 0-27 16,1 0-41-16,3-26-12 0,6 6-11 0,2-2 14 15,5-5 24-15,3-3 11 0,2-3 5 16,1 3 17-16,-1-2-9 0,1 3-27 0,-5 6-18 16,-5 1-35-16,-3 4-16 0,-9 8-17 0,-3 1-50 15,-6 4-109-15,-7 5-171 0,-2 0-147 0,0 0-84 16,-28 0-219-16,28 0 77 0,-39 24 198 0</inkml:trace>
  <inkml:trace contextRef="#ctx0" brushRef="#br0" timeOffset="11766.2913">2733 2119 1804 0,'-1'0'109'0,"0"0"50"0,1 0 59 15,0 0 59-15,0 0-30 0,0-17 44 0,20 17 30 16,-20 0 42-16,23-13 35 0,-7 13-10 0,4-16-46 16,1 16-59-16,4-17-46 0,1 6-24 0,4-2-10 15,0-2-37-15,2 0-67 0,-2 1-65 0,1-3-26 16,-2 1-2-16,-2 0-15 0,-3 2-39 0,-5 2-64 16,-2 0-56-16,-4 1-48 0,-3 2-22 15,-5 4-128-15,-3-2-223 0,-2 2-133 0,0 3-191 16,0-1-40-16,-22-1 167 0,22 2 192 0</inkml:trace>
  <inkml:trace contextRef="#ctx0" brushRef="#br0" timeOffset="11984.9875">2729 1625 2847 0,'20'-8'158'0,"-20"1"152"16,24 0 147-16,-7 2 107 0,4-4-136 0,1 1-130 15,1 0-152-15,3 2-108 0,1-6-30 0,2 0-52 16,2-2-52-16,-1 0-168 0,-1 0-263 0,-4 0-201 16,-2 2-286-16,-1 0-35 0,-4 0 270 0</inkml:trace>
  <inkml:trace contextRef="#ctx0" brushRef="#br0" timeOffset="12566.6939">3636 1789 1396 0,'6'-12'63'15,"-2"12"93"-15,2 0 79 0,-4 0 79 0,0 0-21 16,-2 0-29-16,0 0 9 0,0 0 13 0,0 0 10 16,0 0-4-16,0 0-31 0,0 0-26 0,0 0-27 15,-19 0-26-15,19 0-47 0,0 0-47 0,-20-18 6 16,20 18-25-16,-13 0 0 0,13 0-15 0,-16 0-12 16,16 0 22-16,-17 0 19 0,5 0 8 0,0 0-12 15,-6 18-9-15,1-18 7 0,-4 32 29 16,-1-13 3-16,3 1-20 0,-4 3-23 0,1 2-39 15,5 1-19-15,1-1 0 0,3 1-17 0,4-2 4 16,8-2-1-16,1-2 9 0,0-3-26 0,21-2-57 16,-21-5-34-16,43-2-68 0,-13-8-18 0,6 0 16 15,-2 0-36-15,6 0-24 0,-1-26-61 0,1 26-80 16,-5-32-58-16,-2 15-26 0,-4 0 27 16,-5-2 62-16,-5 0 66 0,-3 4 77 0,-5-2 39 0,-2 0 66 15,-5 5 79-15,-2-2 79 0,-2 1 76 16,0 2 29-16,0 4 36 0,0 2 13 0,-23 4 36 15,23 1 40-15,-19 0 33 0,19 0 37 0,-22 0 26 16,22 29-2-16,-21-29-42 0,21 22-55 0,-17-22-74 16,17 27-48-16,0-27-31 0,0 23-14 0,0-11-28 15,0 1-4-15,0 2 8 0,26-2-13 0,-26 0 2 16,31 4-7-16,-13 0-8 0,1 2 39 0,3 2 64 16,2 2 34-16,2 1 3 0,0 5-31 0,-2 2-40 15,-1 1-16-15,0 0 5 0,-2 2-19 0,-8 0-23 16,-2-1-33-16,-3-1-24 0,-5 0 1 0,-3-1-8 15,0-1-28-15,0-2-54 0,-32 1-97 16,32-4-94-16,-35-2-91 0,12-3-193 16,0-3-169-16,-3-3-113 0,-1-6-202 0,1-3 92 0,0-5 266 15</inkml:trace>
  <inkml:trace contextRef="#ctx0" brushRef="#br0" timeOffset="13534.3038">4095 1184 2630 0,'-15'22'78'0,"1"-22"98"0,2 21 113 0,1-9 151 16,5 1 32-16,-1-2-27 0,3 4-86 16,3 0-131-16,1 2-62 0,0 0-55 0,0 0-23 0,31 1-22 15,-9 1-51-15,6 5-20 0,9 2 6 0,11 3 21 16,7 3-1-16,9 5-4 0,5 7 5 0,8 3-20 16,2 7-7-16,8 1 1 0,-1 2 6 15,-2 2-9-15,1 2 5 0,-6 0 15 0,-2 0-18 16,-6 0 30-16,-4 2 49 0,-4 3 40 0,-8-1 37 0,-4 0-10 15,-7 0-34-15,-4-1-53 0,-2-3-25 16,-5-4-6-16,-3-1-13 0,0-7 7 0,-1-4-10 16,-2-5 8-16,1-3 4 0,-2-4-4 0,2-1-2 15,-1-3 5-15,0-2 23 0,0 0 13 0,1-3 14 16,-2 1-7-16,-1-1-10 0,-2 0 17 0,0-3 12 16,-2-3-1-16,-2 1-5 0,-2-5-20 0,-2-2-13 15,-4-3-7-15,1-1-7 0,-3-5-9 0,-1 1-11 16,-3-3 9-16,0-1-7 0,-1 0 10 0,0 0-8 15,-2 0-3-15,3 0-2 0,-1 0-16 16,0 0 8-16,-1 0-6 0,1 0 1 0,-2 0 5 16,3 0-4-16,-5 0-5 0,2 0 4 0,-2 0 8 15,0 0 11-15,0 0 13 0,0 0 7 0,0 0-5 16,0 0 5-16,0 0-7 0,0 0-1 0,0 0-5 16,0 0-3-16,0 0 4 0,0 0 1 0,0 0 5 15,0 0-6-15,0 0-4 0,0 0-4 0,0 0-8 16,0 0 0-16,0 0-7 0,0-17-3 0,0 17 2 15,0 0 4-15,0-13 4 0,0 13-3 0,0-12-10 16,0 12-10-16,0-14-3 0,-20 4-7 0,20 0 8 16,0-1-5-16,-22 2 7 0,22-2 4 0,-16 0-4 15,16-1-16-15,-20 0-12 0,11-1-3 0,-1-1 8 16,2 1 20-16,1-1 7 0,1-2 2 0,1 1 3 16,-1 0 5-16,4 0 2 0,0 1 9 15,1 4-1-15,1 0 10 0,0 2 10 0,-2 2-1 16,2 4-6-16,0 0-9 0,0 2-4 0,0 0 8 15,0 0 4-15,0 0 9 0,0 0 0 0,0 21 4 16,0-21 3-16,0 20-2 0,18-7-6 0,-18 3-8 16,20 2-1-16,-4 1 5 0,0 1-2 0,4 2-7 15,1 0 1-15,-2-2-10 0,4 1 0 0,-1-2 12 16,-1 0-4-16,-2-2-5 0,2-2 6 16,-2-2-15-16,-2 0-2 0,0-3 4 0,-4 1 1 15,-2-2-2-15,-1-2 5 0,-3-2-5 0,-2-1-6 0,-1 0 6 16,-3-3-2-16,-1-1-5 0,0 0 1 15,0 0 0-15,0 0-10 0,-24 0 0 0,24 0 2 0,-33 0-9 16,11 0 10-16,-3 0 6 0,-3 20 1 16,-5-20 8-16,-1 29 0 0,-4-10 2 0,-2 3 0 15,-1 1 8-15,1 2 22 0,-1-1 8 0,6-2 3 16,7-2-2-16,4-5-7 0,8-6-18 0,5-9-8 16,9 0-32-16,2 0-47 0,0-27-45 0,38 3-61 15,-14-8-75-15,2-5-138 0,3-8-93 0,4-6-47 16,-1-2-101-16,1-1-53 0,-5 4-49 0,-4 4-127 15,-4 6-9-15,-2 5 88 0,-5 9 195 0</inkml:trace>
  <inkml:trace contextRef="#ctx0" brushRef="#br0" timeOffset="37512.7319">15479 874 505 0,'-10'0'13'0,"0"0"60"0,2 8 62 15,0-8 89-15,-1 0 83 0,0 0 33 16,1 4 14-16,1-1 3 0,0-1-19 0,3-1-16 15,-1 1 5-15,0-2-22 0,2 2-17 0,1-1-11 16,0 2-41-16,2-1-23 0,0 1-31 0,0 2-45 16,0-1-35-16,0 3-36 0,0 0-11 0,18-1-17 15,-18 0-6-15,18-3 5 0,-18-2-18 0,30-1-14 16,-14 0 1-16,4 0-28 0,0-21-4 16,0 21 2-16,0-29-32 0,0 13-7 0,-4 1-5 15,-3-2 5-15,-3 2-2 0,-2-2-21 0,-5 5-30 16,-3-2-20-16,0 5 13 0,0 0 41 0,-28 9 29 15,11-9 17-15,-6 9 23 0,-4 0 4 0,-3 0 17 16,-4 0 46-16,-4 29 10 0,0-13 54 0,-3 9 26 16,2 3-9-16,2 2-8 0,2 4-30 0,5 5-30 15,10 0-32-15,7 2 20 0,7-3-32 0,6-1 8 16,0-6-4-16,43 1-17 0,-10-6 8 0,9-9-9 16,8-1-15-16,6-8-60 0,3-8-74 0,3 0-201 15,3 0-227-15,-4-26-162 0,-4 26-261 0,-7-37 46 16,-2 15 209-16,-12-2 211 0</inkml:trace>
  <inkml:trace contextRef="#ctx0" brushRef="#br0" timeOffset="37715.2375">15229 592 3554 0,'33'0'42'0,"-12"0"12"0,8-24-6 16,7 24 1-16,3-22-38 0,8 22-13 15,5-27-72-15,-1 16-153 0,-3 11-189 0,-3-20-342 16,-7 20-105-16,-7-12 153 0</inkml:trace>
  <inkml:trace contextRef="#ctx0" brushRef="#br0" timeOffset="55208.8326">5689 4578 2254 0,'-5'8'16'0,"-1"-3"2"0,-2 0-2 15,0 0-2-15,-1-2 4 0,-1 3 47 0,-3 2 49 16,1 4 52-16,-3 3 14 0,1 6 1 16,0 1 4-16,-2 4 15 0,3 3 12 0,0 5-9 0,3 0 13 15,3 5-20-15,5-2 34 0,2 1-2 0,0 3-44 16,0-2-37-16,32 2-70 0,-12-1-22 0,6 0-15 15,3 1-3-15,4 1-16 0,2 2-7 16,3 2 1-16,-3 1-7 0,-1 2 31 0,-2 1-4 16,-4 4-3-16,-6-1 9 0,-7 2-18 0,-6 1-3 15,-9 5-10-15,0-1 1 0,0 4 2 0,-19 4 5 16,19 2 3-16,-36 4 7 0,15 2-14 0,0 1 10 16,3 2 6-16,2-1 0 0,16-5 2 0,-16-1-6 15,16-6-1-15,0-6-17 0,23-2 6 0,-3-6-16 16,4-4 1-16,3-3-1 0,3-3-3 0,3-1 4 15,1 2-3-15,2-6 8 0,-2 2 3 0,1 4 2 16,-1 0 3-16,1 3-11 0,-3 3 4 0,-5 6-4 16,-3 0 8-16,-1 7 18 0,-4 5 35 15,-5 3 47-15,-2 5 38 0,-4 6 12 0,-4 4-28 16,-2 3-36-16,-1 1-49 0,-1 2-20 0,0 0-16 16,0-2-8-16,0-3 2 0,0-2-7 15,0-6 10-15,0-3 1 0,24-1-4 0,-24-3 9 16,26-4-11-16,-10-3-9 0,2-2 8 0,3-4-9 15,-1-1 4-15,4-5 12 0,2-3-6 0,1-1-6 0,1-4 1 16,-1-1-24-16,-1-2-69 0,-1-2-85 16,-1 1-119-16,-4-3-82 0,-5 1-155 0,-2-1-186 15,-8 4-116-15,-5-1-252 0,0 0 53 0,0 0 280 16</inkml:trace>
  <inkml:trace contextRef="#ctx0" brushRef="#br0" timeOffset="56541.5952">20286 3302 1540 0,'0'-8'6'0,"-22"0"14"0,22 2 13 0,-18 1 28 15,18 2 31-15,-21 2 25 0,10 1 46 0,1 0 34 16,-5 0 12-16,1 0 19 0,-3 28 15 0,2-28 9 15,0 32 21-15,-1-14-5 0,1 3 10 0,2 5-10 16,2-1-43-16,1 3-27 0,4 1-60 16,3 0-42-16,3-1-23 0,0 0-27 0,0 1-19 0,27 0-17 15,-7 0-1-15,7-2-4 0,7 0-5 16,3-1-5-16,7 0 1 0,2 2 13 0,5-1-8 16,0 3 9-16,-2-1 0 0,-2 3 6 0,-5 1 56 0,-4 4 63 15,-7 4 98-15,-10 3 99 0,-6 4 53 16,-10 4-6-16,-5 4-62 0,0 5-86 0,-37 4-87 15,8 4-52-15,-6 5-28 0,-6 3-17 0,1 4-4 16,1 0 3-16,-2 2-6 0,8-1-11 0,4 3-9 16,8-3-13-16,3-2-5 0,10 0-4 0,8-2 5 15,0-3 4-15,0 2-7 0,0-2 3 0,29-2-6 16,-7-3-3-16,6 0 2 0,8-4-2 0,2-1 1 16,5 0-2-16,1-2 1 0,4 0 2 0,1 4 10 15,-3 1 2-15,-1 5 2 0,-5 2-1 16,-6 2-12-16,-3 5 3 0,-7 1-4 0,-5 6 3 15,-6 3 7-15,-4 3-3 0,-4 1 8 0,-4 4-5 16,1 2-4-16,-2-1-1 0,2-2-7 0,-1 1 6 16,2-2-10-16,2-3 15 0,1 0 2 0,1-3-3 15,3-3 16-15,-3-2-21 0,4 0 6 0,0-6-3 16,3-3-8-16,-1 0 9 0,3-2-3 0,2-2 11 16,1-4 0-16,3-2-4 0,3 1-5 0,-1-5-9 15,-1-1-3-15,2-3-35 0,-3-5-66 0,2-4-90 16,-5-2-119-16,-4-5-180 0,-3-3-107 0,-3-4-268 15,-5-1-199-15,-4-7-191 0,0-3 35 0,0-4 358 16</inkml:trace>
  <inkml:trace contextRef="#ctx0" brushRef="#br0" timeOffset="59342.1841">5803 6641 1177 0,'0'0'21'0,"0"0"5"0,0 0 4 16,0 0 20-16,0 0 14 0,0 0 26 15,0 0 9-15,0 0-6 0,0 0-20 0,0 0 21 16,0 0 13-16,0 0 6 0,0 0 12 0,0 0-27 15,0 0-6-15,0 0-8 0,0 0-19 0,0 0-16 16,0 0 2-16,0 0 5 0,0 0 4 0,0 0 0 16,0 0-8-16,0 0 3 0,0 0-2 0,0 0-1 15,0 0-12-15,0 0-12 0,0 0-2 0,0 0 0 16,0 0 0-16,0 0-2 0,0 0-1 0,0 0-3 16,-17 0 1-16,17 0-1 0,0 0-8 0,0 0-3 15,0 0 2-15,0 0 1 0,0 0 6 0,0 0-2 16,0 0-3-16,0 0 10 0,0 0-2 0,0 0-1 15,0 0 5-15,0 0 1 0,0 0 38 16,0 0 28-16,0 0-2 0,0 14-14 0,-9-14-32 16,9 0-14-16,0 0 4 0,0 0-1 0,-5 0 0 15,2 0 5-15,0 0 18 0,-1 0 40 0,1 0 7 16,-1 0 0-16,0 0-12 0,-3 0-14 0,1 0 7 16,-1 0-11-16,-1 0-4 0,-4 8-4 0,1-8 10 15,-5 0 24-15,-1 7-8 0,-3-3-22 0,-2 1-13 16,-3 2-17-16,-4 1 1 0,-4 2 0 0,-3 1-14 15,-4 2-7-15,-6 1 3 0,-3-2 2 0,-7 3 1 16,0 0 16-16,-1-1 10 0,-1 0 15 0,-2-1 6 16,3 1-9-16,2-1-10 0,2-2-5 15,4 1 3-15,2 0-11 0,2-1-4 0,4 0-21 16,2-2-9-16,0 0 3 0,3-2-3 0,1-1 11 16,2 0 0-16,2-2 0 0,0 2 15 0,2-3 16 15,3-2 7-15,1 3 0 0,5-3-10 0,-1 4-7 16,4-5-5-16,2 3 2 0,3-1-4 0,2 0-12 15,2 2-10-15,4-3-3 0,-1 1-1 0,2 1 2 16,1 1-3-16,1-2-1 0,1 4 4 0,0-1 4 16,0 2 5-16,0 3 1 0,0 1 2 0,0-1-4 15,0 2-6-15,19 3 7 0,-19 0-5 16,0-1 18-16,19 3 24 0,-19 2 10 0,15 4 20 16,-15 4 20-16,13 3 5 0,-13 6 11 0,11 3 2 0,-5 5-15 15,1 3 5-15,-1 4 0 0,1 3-8 16,1 1-11-16,-2 7-29 0,4 3-16 0,-2 1-17 15,2 7-5-15,0 3-8 0,2 3-6 0,1 2-6 16,2-1-1-16,0-1 21 0,1-2 26 0,2 1 0 16,0-1-3-16,0 0-18 0,0-1-27 0,0-1-3 15,-3 5 0-15,1 2 0 0,-1-2 0 0,-1 1 0 16,-3-1 0-16,3-1 0 0,-4 1 0 0,-1-3 0 16,1 1 0-16,-3-2 0 0,-1 0 0 0,0-3 0 15,-2-1 0-15,-1-4 0 0,0-3 0 0,-1 0 0 16,-1-2 0-16,-1-5 0 0,0-2 0 0,0 0 0 15,0-5 0-15,0-2 0 0,0-2 0 16,0-3 0-16,0-1 0 0,-19-4 0 0,19-3 0 16,0-4 0-16,-13 1 0 0,13-3 0 0,0-4 0 15,0 0 0-15,-13-3 0 0,13-1 0 0,0 0 0 16,0-3 0-16,-5-1 0 0,5-1 0 0,0-1 0 16,0-4 0-16,0 0 0 0,0-3 0 0,0 1 0 15,0-3 0-15,0 0 0 0,23-2 0 0,-23 1 0 16,19-4 0-16,-5 1 0 0,1-1 0 0,4 0 0 15,2 0 0-15,2-1 0 0,4 1 0 0,1-2 0 16,4 2 0-16,0 1 0 0,4 0 0 0,4 0 0 16,1 1 0-16,4-2 0 0,2 2 0 0,5-1 0 15,3 0 0-15,2 0 0 0,3 1-9 16,3-2-7-16,4-2-7 0,5 2-6 0,2-2 1 16,4 0 6-16,6 0 6 0,3 0 7 0,4 0 10 15,3 0-5-15,3 0 3 0,0 0 1 0,7 0-7 16,0 0 7-16,5-14 1 0,-1 14-1 0,5 0 7 15,2 0-6-15,3 0-1 0,3-11-2 0,1 11 0 16,6-8 2-16,-1 2 6 0,3 0 0 0,4-1-9 16,4-3 4-16,3 0-13 0,2 1 2 0,0-3-1 15,1 0-12-15,7-1 2 0,1-3-2 0,2-1 5 16,-1 1 11-16,2-2 8 0,-3 1-4 16,6-1 0-16,-1-1 5 0,-4-3-1 0,0 3 8 15,0-2-10-15,-1 1 0 0,1-2-1 0,1 3-8 16,-4-3 7-16,-2 1 2 0,-3 1 1 0,-4 0 12 15,-3 6-2-15,-5-1-1 0,-7 1-6 0,-8 3-4 16,-8 1-1-16,-8 2-15 0,-8 5-42 0,-13-2-56 16,-5 4-52-16,-12 1-66 0,-9 0-95 0,-7 0-161 15,-8 0-113-15,-8 0-222 0,-5 0-191 0,-3 17-160 16,-8-17-37-16,0 0 299 0</inkml:trace>
  <inkml:trace contextRef="#ctx0" brushRef="#br0" timeOffset="60145.4008">12472 9709 1255 0,'0'-8'56'0,"0"-1"61"0,0 2 73 0,0-1 40 16,0-1 23-16,0 1 6 0,0 1-7 0,0 2 57 15,0 0 27-15,0 1 8 0,0 1 4 0,-12 2-50 16,12-1-55-16,0 2-31 0,0 0-42 0,0 0-32 16,0 0-26-16,0 0-24 0,0 0 1 0,0 0 22 15,0 0 41-15,0 0 36 0,14 0 30 0,-14 20 11 16,13-20-9-16,-13 27-24 0,19-8-28 0,-8 6-19 15,1 6-21-15,-1 8-13 0,0 8-22 0,4 6-21 16,-3 11-26-16,2 9 12 0,1 5 23 0,-1 6 31 16,1 5 40-16,1-2 4 0,-5 1-31 15,1-2-40-15,-4-6-47 0,-1-4-38 0,-2-8 0 16,-3-6 0-16,2-4 0 0,-4-6 0 0,0-7 0 16,2-6 0-16,-2-4 0 0,0-7-25 0,0-6-133 15,3-5-141-15,-3-5-237 0,0-6-225 0,2-6-215 16,-2 0-212-16,1 0-162 0,5-31 87 0,-4 12 349 15</inkml:trace>
  <inkml:trace contextRef="#ctx0" brushRef="#br0" timeOffset="60619.8841">12895 10276 603 0,'0'-3'21'16,"13"1"29"-16,-13 0 33 0,0 1 55 0,0 1 57 16,0 0 42-16,0 0 19 0,0 0 20 0,0 0-21 15,0 0-5-15,0 0 8 0,0 0-2 0,0 0-10 16,0 0 43-16,0 0 46 0,0 0 13 0,0 0 4 16,0 0-59-16,0 0-67 0,0 0-55 0,0 0-8 15,0 0-7-15,0-12-4 0,0 12 18 0,0 0-15 16,0 0-7-16,0 0-4 0,0 0-18 0,0 0 12 15,0 0 17-15,0 0 12 0,0 0-15 0,20 27-16 16,-20-11-31-16,0 4-22 0,0 4-12 0,16 5-24 16,-16 2-20-16,0 1-23 0,0 2-5 15,0 0 0-15,0-1-14 0,0-2-54 0,0-4-78 16,0-2-110-16,0-5-172 0,0-4-103 0,0-3-174 16,0-6-169-16,0-1-95 0,0-6-130 0,0 0 95 15,0 0 279-15</inkml:trace>
  <inkml:trace contextRef="#ctx0" brushRef="#br0" timeOffset="61055.7726">13142 9745 2527 0,'0'0'82'0,"6"0"71"0,-6 0 123 0,5 26 134 16,-1-26 2-16,-1 32 22 0,2-7-69 0,-1 3-80 15,2 6-63-15,1 8-58 0,0 8-36 0,4 8-16 16,0 8-2-16,1 9-3 0,1 9 14 0,0 8-13 16,1 7 11-16,-1 0 17 0,-1-1 21 0,1 0 39 15,1-6-1-15,-5-7-36 0,-2-7-55 0,-1-9-65 16,1-9-34-16,-2-7-20 0,-1-10-45 0,1-7-67 15,-3-7-130-15,0-8-176 0,2-6-151 0,1-8-276 16,0-4-184-16,-3-3-178 0,2-21 82 0,1 1 345 16</inkml:trace>
  <inkml:trace contextRef="#ctx0" brushRef="#br0" timeOffset="61443.4171">13596 10143 2712 0,'2'-4'98'0,"0"1"119"0,-2 3 128 16,0 0 99-16,0 0 30 0,0 0-36 0,0 0-54 16,0 20 16-16,0-20-39 0,0 29-14 0,0-7-20 15,0 3-79-15,0 8-72 0,19 3-45 0,-19 6-39 16,0 6-27-16,19 1-23 0,-19-1-24 15,0 3-18-15,14-4-11 0,-14-1-21 0,0-4-74 16,11-4-125-16,-11-6-204 0,0-3-145 0,7-8-264 16,-7-3-177-16,7-5-236 0,-5-6 38 0,1-3 342 15</inkml:trace>
  <inkml:trace contextRef="#ctx0" brushRef="#br0" timeOffset="62539.9138">13786 10530 1354 0,'-6'0'88'0,"4"0"66"15,0 0 71-15,-1 0 49 0,1 0-31 0,0 0 7 16,0 0-1-16,-3 0 45 0,5 0 8 0,-2 0-13 16,-1 0-19-16,1 0-61 0,2 0-25 15,-2 0-39-15,2 0-38 0,0 12-15 0,0-12-33 16,0 0-16-16,0 0-9 0,21 0-1 0,-21 0 11 16,26 0 20-16,-8 0-6 0,3 0-20 0,3 0-7 15,0 0-26-15,4 0-4 0,3 0 14 0,0-12-10 16,0 12-4-16,2 0 26 0,3 0 5 0,0 0 3 15,4 0 15-15,-1 0-20 0,5 0-10 0,0 0 9 16,5 0-5-16,2 0-1 0,0 0 1 0,6 0-8 16,-1 0-5-16,5 0-4 0,3 0-1 0,4 0-8 15,2 0-2-15,6-19 10 0,3 19-14 16,3-21 14-16,2 21 1 0,8-23-16 0,2 9 13 16,3 1-11-16,0-2 5 0,0 1 15 0,8 0-2 15,-3 0 5-15,3-1 2 0,1 2 5 0,0 1-2 16,4 0 3-16,1 0-3 0,3 3-11 0,-3-2-3 15,5 2 1-15,-1 1-3 0,1-2-1 0,2 1-2 16,1-1-7-16,1 3-4 0,-1-4 2 0,5 1 5 16,-1-1 13-16,3-3-8 0,0 1 0 0,1-1 0 15,5-1-10-15,-2-2 9 0,3 1-4 0,-3-2 4 16,0 1 11-16,0 1 28 0,-1 0 54 0,0 0 29 16,-1 2 21-16,1 0-3 0,-1 1-24 0,-1 1-13 15,1 0-33-15,0 0-22 0,0 3-25 0,0 0-12 16,0-2-3-16,-1 2-5 0,-2 0 2 0,4-2-8 15,-3 1 8-15,2-2 5 0,0 0 1 16,-4-3 9-16,-3 0 16 0,-1 1 29 0,-5 0 21 16,-2 0 11-16,-8-1-13 0,-1 3-15 0,-7 2-3 15,-5-1-6-15,-5 2 1 0,-7 3-9 0,-5 0-12 16,-9 0-10-16,-4 3-12 0,-8 1-8 0,-9 0-9 16,-5 1-2-16,-5 0-3 0,-6 0 2 0,-8 1 3 15,-2-1-7-15,-4 1-18 0,-6-1-56 0,-3 1-80 16,-3-3-123-16,-3 1-198 0,0-5-122 0,0-1-238 15,0-4-197-15,0-2-147 0,-25-3-9 16,25-3 316-16</inkml:trace>
  <inkml:trace contextRef="#ctx0" brushRef="#br0" timeOffset="64646.4138">20602 5176 1201 0,'-2'0'74'0,"0"0"64"0,-2 0 37 0,2-16 47 16,0 16-27-16,-1 0-24 0,1 0 0 0,0 0-12 16,0-10-12-16,0 10-6 0,0 0 0 0,1 0 18 15,-1 0 37-15,2 0 33 0,-2 0 31 0,1 0 15 16,0 0-32-16,1 0-25 0,0 0-37 0,-1 0-39 16,1 0-17-16,0 0-26 0,0 0-14 0,0 0-17 15,0 0 1-15,0 0 20 0,0 0 11 0,0 0 24 16,15 14 0-16,-15-14-27 0,18 0 4 0,-18 8-19 15,28-8-1-15,-10 0 3 0,2 0-19 16,4 0-13-16,1 0-9 0,5 0-4 0,5 0-6 16,4 0-3-16,6 0-6 0,4-19 5 0,7 19-1 15,5-12 8-15,7 12 15 0,4-16 14 0,6 16 0 16,3-16-7-16,2 16-19 0,5-17-23 0,2 9-12 16,1-1-2-16,1 0 1 0,-1 1-3 0,0-4 10 15,-2 3 4-15,-1-1 9 0,-3-1 11 0,-3 0-4 16,-6 2 1-16,-2 1-5 0,-4-1-16 0,-7 4 3 15,-1-1-10-15,-9 3-5 0,-5 0 9 0,-4 3 0 16,-5 0 1-16,-6 0 4 0,-7 0-5 0,-2 0 1 16,-7 0 1-16,-1 0-7 0,-2 16 1 15,-4-16 1-15,-5 0 4 0,-1 0 6 0,-1 0 8 16,-1 13 3-16,-2-13-2 0,0 0 5 0,0 0 0 16,0 0 3-16,0 0 0 0,0 0-4 0,0 0-1 15,0 0-7-15,-14 0 6 0,14 0 5 0,0 0 6 16,0 0 12-16,0 0 1 0,0 0 9 0,0 0-11 15,0 0 6-15,0 0-3 0,0 0-19 0,0 0 1 16,0 0-11-16,0 0 7 0,0 0 5 0,0 0 1 16,0 13-1-16,0-13-8 0,-8 0-4 0,8 20-5 15,0-20 3-15,0 17 3 0,0-7 3 16,0 2 4-16,0 4-10 0,0 1-9 0,22 5-2 16,-22 1-8-16,18 6 0 0,-18 3 0 0,21 6 0 15,-7 7 0-15,-1 6 0 0,0 6 0 0,0 9 0 16,1 4 0-16,-2 7 0 0,-2 2 0 0,1 2 0 15,-4 0 0-15,-1-3 0 0,0 0 0 0,1-4 0 16,-3-2 0-16,0-6 0 0,1-3 0 0,-1-3 0 16,1-4 0-16,3-5 0 0,-3-3 0 0,1-7 0 15,0-5 0-15,1-3 0 0,1-7 0 0,-2-5 0 16,0-4 0-16,-1-5 0 0,0-5 0 0,-2-1 0 16,1-3 0-16,-2-2 0 0,0-1 0 0,-2 0 0 15,0 0 0-15,0 0 0 0,0 0 0 0,0 0 0 16,0 0 0-16,0 0 0 0,0 0 0 15,0 0 0-15,0 0 0 0,0 0 0 0,0-12 0 16,-15 12 0-16,15 0 0 0,0 0 0 0,0 0 0 16,0 0 0-16,0 0 0 0,0 0 0 0,0 0 0 15,0 0 0-15,0 0 0 0,0 0 0 0,0 0 0 16,0 0 0-16,0 0 0 0,0 0 0 0,0 0 0 16,0 0 0-16,0 0 0 0,0 0 0 0,16 0 0 15,-16 0 0-15,21 0 0 0,-4 0 0 0,4-17 0 16,1 17 0-16,7 0 0 0,2 0 0 0,2-9 0 15,5 9 0-15,0 0 0 0,-2 0 0 0,1 0 0 16,-1 0 0-16,-5 0 0 0,-6 0 0 0,-2 17 0 16,-5-17 0-16,-4 0 0 0,-4 0 0 0,-7 15 0 15,-3-15 0-15,0 12 0 0,0-3 0 16,-22 1 0-16,1 3 0 0,-10 3 0 0,-4 1 0 16,-9 4 0-16,-5 1 0 0,-5 2 0 0,-1 0 0 15,5 3 0-15,3-2 0 0,5 1 0 0,6-2 0 16,7 0 0-16,7-1 0 0,5-2 0 0,4 0 0 15,6-4 0-15,2-1 0 0,5-2 0 0,0-2 0 16,0-5 0-16,27-2 0 0,-27-2 0 16,39-3 0-16,-16 0 0 0,4 0 0 0,0-19 0 15,3 19 0-15,-1-18 0 0,0 18 0 0,-4-18 0 16,1 18 0-16,-3-14 0 0,-3 14 0 0,-3 0 0 16,-4-11 0-16,-3 11 0 0,-3 0 0 0,-3 0 0 0,-4 0 0 15,0 0 0-15,0 23 0 0,0-23 0 16,0 18 0-16,-21-18 0 0,21 20 0 0,0-20 0 15,-17 19 0-15,17-19 0 0,0 17 0 0,-15-17 0 16,15 12 0-16,-10-5 0 0,10 0 0 0,0 1 0 16,-6 3 0-16,6-1 0 0,0 2 0 0,0 5 0 15,0-3 0-15,0 4 0 0,0 1 0 0,0 1 0 16,16 4 0-16,-16 0 0 0,0 3 0 0,0 2 0 16,16-1 0-16,-16 3 0 0,0 1 0 0,14 5 0 15,-14 1 0-15,12 0 0 0,-5 5 0 16,0 3 0-16,0 3 0 0,2 3 0 0,-1 4 0 0,1 3 0 15,2 5 0-15,1 1 0 0,0 2 0 16,2 4 0-16,-1 2 0 0,2 1 0 0,0 6 0 16,-1 0 0-16,-2 2 0 0,-1 3 0 0,2 1 0 15,0 3 0-15,1-2 0 0,-1 5 0 0,0-1 0 16,0 4 0-16,5 1 0 0,-1 1 0 0,1 1 0 16,-1 0 0-16,-1 1 0 0,1 0 0 0,-1-1 0 15,-2 1 0-15,0-3 0 0,-2-1 0 0,0-3 0 16,0 0 0-16,-2-4 0 0,1-2 0 0,-3-7 0 15,1-5 0-15,0-2 0 0,0-2 0 0,-2-7 0 16,-1-7 0-16,1-2 0 0,-1-5 0 0,0-4 0 16,-1-4 0-16,2-6 0 0,-1-5-16 15,-2-6-28-15,1-5-18 0,-1-3-19 0,-1-5-3 16,0-3 3-16,-2-4-2 0,0-1-11 0,-1-3-38 16,1 0-41-16,-1 0-63 0,0 0-91 0,0-20-90 15,0 20-60-15,0-16-104 0,0 16-140 0,0-22-90 16,0 22-188-16,0-24 7 0,0 13 167 0,0 11 238 15</inkml:trace>
  <inkml:trace contextRef="#ctx0" brushRef="#br0" timeOffset="65081.5998">23393 11538 2584 0,'0'5'79'16,"0"-2"103"-16,0-1 107 0,23-2 108 0,-23 2 63 15,26-2-14-15,-9 0-54 0,3 0-57 16,7 0-66-16,5 0-15 0,4-24 7 0,7 24-1 16,8-19-38-16,5 19-36 0,7-24-43 0,3 9-21 15,2 2-13-15,4 0-13 0,3-2 2 0,-2 3-16 16,-2-2-9-16,0 3-7 0,-6 1-5 0,-2 2-1 16,-5 3-12-16,-6-1-13 0,-7 4-14 0,-4 2-8 15,-10 0-3-15,-9 0 1 0,-2 0 7 0,-5 0-8 16,-7 0 5-16,-1 19-2 0,-5-19-6 0,-2 0 4 15,0 15-7-15,0-15-16 0,0 0-26 0,0 0-48 16,0 10-65-16,-23-10-75 0,23 0-123 0,-15 0-148 16,15 0-95-16,-21 0-203 0,21 0-99 15,-24 0-67-15,12-18-104 0,2 18 166 0,-2 0 244 16</inkml:trace>
  <inkml:trace contextRef="#ctx0" brushRef="#br0" timeOffset="65389.4083">24068 11690 1692 0,'-2'3'85'0,"2"0"89"16,0-1 86-16,0-2 79 0,0 0 26 0,0 0 26 15,0 0 52-15,17 0 29 0,-17 0-50 0,0 0-65 16,23 0-72-16,-23 0-29 0,22 0 15 0,-8 0 20 16,2-17-17-16,-1 17-54 0,5 0-61 0,-3 0-58 15,1-12-48-15,1 12-27 0,-3 0-19 0,2 0-18 16,-3-5-37-16,-1 5-55 0,-3 0-75 16,-1 0-102-16,-3 0-63 0,-3 0-44 0,0 0-98 0,0 0-103 15,-4 0-67-15,0 15-88 0,0-15-45 0,0 0 27 16,0 14 71-16,-18-14 186 0</inkml:trace>
  <inkml:trace contextRef="#ctx0" brushRef="#br0" timeOffset="65561.3917">24134 11993 2963 0,'23'0'140'0,"-23"0"128"0,16 0 85 0,-16-17 114 16,24 17-79-16,-7 0-81 0,0-21-60 0,3 21-105 15,0-15-63-15,3 15-57 0,-1-15-58 16,-1 15-81-16,-1-12-183 0,-2 12-279 0,-6-7-240 0,1 7-273 16,-4-8 44-16,-5 6 289 0</inkml:trace>
  <inkml:trace contextRef="#ctx0" brushRef="#br0" timeOffset="66525.3853">22531 9724 1270 0,'-3'0'50'15,"0"-7"40"-15,-1 7 35 0,0 0 31 0,1 0 8 16,-3 0 5-16,1 0 18 0,1 0 38 0,0 0 8 16,1-3-18-16,-1 0-32 0,2 1-36 0,0-3-24 15,0 2 10-15,1-1 15 0,-3 1-2 0,2 1 18 16,1-1 10-16,1 3 13 0,-1 0 9 0,0 0-25 16,0 0-8-16,0 0-22 0,1 0 6 15,0 0 29-15,0 0 12 0,0 0 39 0,0 0 11 16,0 0-23-16,0 0-15 0,0 12-20 0,0-12-22 15,0 0-1-15,0 0-19 0,0 0-29 0,19 0-26 16,-19 0-26-16,23 0-15 0,-8 0-7 0,8 0-5 16,2 0-7-16,7 0-7 0,4-19-4 0,6 19-1 15,3-17 8-15,6 17 13 0,5-19 19 0,4 19 18 16,4-22 4-16,4 12-3 0,2-2-19 0,1 0-22 16,4 0-13-16,1 0-11 0,-1 2-3 0,-2 1 4 15,-4 1-7-15,-3 0 1 0,-2 2-1 0,-6-1-2 16,-4 2 4-16,-5 0-1 0,-4-2 0 0,-5 2-1 15,-6 0 3-15,-3 0 0 0,-6 2-4 16,-4 1 5-16,-4 1 7 0,-5 1 16 0,-4 0 23 16,-2 0 22-16,-3 0 9 0,-2 0-15 0,-1 0-20 15,0 0-25-15,0 0-20 0,0 0 0 0,0 0 0 16,0 0 0-16,0 0 0 0,-19 0 0 0,19 0 0 16,-17 0 0-16,17 0 0 0,-23 0-44 0,23 0-99 15,-23 0-102-15,12 0-141 0,3 0-207 0,-2 0-110 16,2 0-285-16,1 0-217 0,1 0-121 0,0 0 123 15,-1 0 390-15</inkml:trace>
  <inkml:trace contextRef="#ctx0" brushRef="#br0" timeOffset="67503.734">11978 10940 1023 0,'0'-2'91'0,"0"-1"79"0,0 1 48 16,0 2 66-16,0 0-30 0,0 0-40 0,-16 0-3 15,16 0-8-15,0 0 1 0,0 0 23 0,-9 0 27 16,9 0 5-16,0 0 9 0,-7 0 3 0,7 14-1 15,0-14-19-15,0 0-46 0,0 22-19 16,0-7-17-16,0 2 9 0,0 4 31 0,0 1-17 16,20 4-27-16,-20 4-39 0,21 1-52 0,-21 3-35 15,18-1-25-15,-18 1-17 0,20 1 0 0,-20-2-5 16,18-1-36-16,-18-4-87 0,11 0-86 0,-11-6-77 16,7-5-134-16,-7-1-179 0,7-4-144 0,-7-3-154 15,0-2-55-15,2-5 143 0,-2-2 227 0</inkml:trace>
  <inkml:trace contextRef="#ctx0" brushRef="#br0" timeOffset="67938.4026">11774 11230 1255 0,'-3'-1'81'16,"3"1"67"-16,-2-3 47 0,0 3 79 0,2 0-20 15,0 0 0-15,0 0 24 0,0 0-14 0,0 0-14 16,0 0 29-16,0 0 22 0,0 0 33 0,0 0 7 16,29 0-36-16,-29 0-52 0,33 0-64 0,-10 0-21 15,4 0-35-15,4 0-9 0,3 0-32 0,1-17-29 16,0 17-28-16,0-15-27 0,-3 15 0 15,-2-14-16-15,-5 14-41 0,-4-11-77 0,-5 11-102 16,-3-8-159-16,-5 8-237 0,-4-7-145 0,-2 7-222 16,-2-10-5-16,0 5 201 0,0-2 217 0</inkml:trace>
  <inkml:trace contextRef="#ctx0" brushRef="#br0" timeOffset="100759.3792">7902 5450 973 0,'-3'3'102'0,"1"-1"107"0,0-1 95 16,1 1 58-16,0-1-20 0,1 1-2 0,0 0 24 15,0 0 75-15,0 0 24 0,0 1-17 0,0 1-60 16,0-2-53-16,20 0-26 0,-20-2-22 0,0 0 8 16,15 0-21-16,-15 0-38 0,14 0-17 0,-14 0-38 15,15-23-32-15,-6 23-10 0,3-24-29 0,3 7-16 16,3-2-19-16,3-5-29 0,3-5-14 0,7-4-8 16,4-2 0-16,4-4-4 0,2 0-8 0,4 0-6 15,-1 1-4-15,2 2 2 0,-3 3 3 0,-1 5 0 16,1 4-3-16,-3 2-1 0,-1 5 1 0,0 0-4 15,0 5 2-15,-1 0-1 0,4 3 1 16,-1 0 5-16,0 1-1 0,2 0-1 0,0 3-3 0,3 0-1 16,0-2 2-16,3 1 2 0,4-2 1 15,1 0-6-15,3-2 1 0,3-1 2 0,1-1 1 0,4 0 6 16,-2 3-5-16,2 0-4 0,-3 2-3 0,-2 0 7 16,-4 5-1-16,-3 2-1 0,-1 0 5 15,-7 21-7-15,-2-21 1 0,-3 25-2 0,-4-6-6 16,-1 0-2-16,-3 4 4 0,-4-4-3 15,0 2 2-15,-3-1 1 0,-3-1-1 0,-5 0 4 0,2-2-1 16,-3-1 0-16,0 1 4 0,-1-1-1 0,-3 1 3 16,3-2 0-16,1 1-4 0,0 1 1 0,0 1 2 15,0-2 4-15,-2 2 3 0,0-2-1 0,1 1 6 16,-4-1 18-16,0 0 13 0,0-2 12 0,-2-1-1 16,-1 0-16-16,-2-3-4 0,-1-3-1 0,-1 1-9 15,0-4-3-15,2 0-6 0,-4-1 1 0,0-2-4 16,-1 0 6-16,0-1-3 0,-1 0-6 0,0 0 9 15,0 0 6-15,0 0 1 0,0 0 9 0,0 0 1 16,0 2-14-16,0-1-6 0,0-1-11 16,0 0-5-16,0 2 0 0,0-2 0 0,0 0 0 15,0 1 0-15,0-1 0 0,0 0 0 0,0 0 0 16,0 0 0-16,0 0-91 0,0 0-97 0,0 0-115 16,0-20-166-16,0 20-134 0,0-16-74 0,0 16-222 15,0-22-104-15,17 11-75 0,-17 0-71 16,23-2 303-16,-23 2 270 0</inkml:trace>
  <inkml:trace contextRef="#ctx0" brushRef="#br0" timeOffset="107764.3632">11119 5185 656 0,'0'0'30'0,"0"-8"52"16,0 8 65-16,21-11 55 0,-21 5 17 0,0 0-13 16,14 2-14-16,-14-1-9 0,0 1 9 0,14-1 33 15,-14 1 16-15,10-2 40 0,-10 4 51 0,11-3 25 16,-7-1 20-16,1 2-6 0,-1-1-28 0,1 2-63 15,-1 0-27-15,-1 0-26 0,1-2-23 0,-1 0 37 16,1-1-9-16,-2 2-21 0,1 0-38 0,1-4-63 16,1 3-41-16,1-4-16 0,1-2-10 0,2 0 1 15,1-3-8-15,2-1-13 0,2-4-4 0,2-1 1 16,4-3 5-16,5-2 7 0,2-2 11 16,4-1 4-16,3 0-8 0,1 0-5 0,4 3-13 0,0 1-8 15,1 7-3-15,2 0 2 0,-1 7-8 16,-1 3-4-16,3 4 2 0,-3 3-1 0,4 0 6 15,2 0 1-15,4 27-5 0,-3-27-3 0,3 25-1 16,3-25-4-16,-1 23 4 0,4-23-2 0,-2 23 5 16,2-23 4-16,-2 17-3 0,0-8 3 0,0 1-9 15,-2 0 0-15,-4-1 3 0,0-2-3 0,-3 3 5 16,-2 2 0-16,-5 0-3 0,-2-1 3 0,-3 3 1 16,-1-2-3-16,-3 2-2 0,-2-1 2 0,-2 0 0 15,0 0-3-15,-5-1 4 0,-2 0-6 0,-2 0-1 16,-3-2 3-16,-1-2 1 0,-3 1 1 15,-3-1 1-15,-2 1 0 0,-4-1 0 0,0 1 7 16,0 1-10-16,0 0 7 0,0 1 3 0,-24 1 1 16,24 0 15-16,-18 0 0 0,18 0 0 0,-20 1-8 15,20-4-1-15,-15 3-3 0,15-3-1 0,0-1 1 16,0 0-4-16,0-3-5 0,0-1 0 0,0-1 1 16,0-2-19-16,0-1-67 0,23 0-100 0,-23 0-215 15,16 0-183-15,-16-24-291 0,16 24-199 0,-16-23-187 16,0 9 24-16,16-1 360 0</inkml:trace>
  <inkml:trace contextRef="#ctx0" brushRef="#br0" timeOffset="112282.6249">14041 4982 1536 0,'0'-1'107'0,"7"1"55"0,-7 0 81 0,0 0 58 16,4 0-56-16,-4 0 0 0,0 0-7 0,0 0 25 16,2 0 17-16,-2 0-9 0,3-16-4 0,-1 16-20 15,2 0-26-15,-2-14-14 0,5 14-54 0,0-9-27 16,0 9-13-16,3-12-17 0,2 4 8 0,-1-1 4 16,3 1-2-16,2-1 15 0,4-3-21 0,1-2-24 15,5-3-23-15,1 0-22 0,4 0-9 0,3-2-4 16,5 1-7-16,-1-1-5 0,4 2 3 0,1 1-4 15,0 3 4-15,4 5-2 0,-3-1 2 0,2 5-7 16,-3 2 4-16,0 2-2 0,-1 0-3 16,1 0-1-16,-1 0-7 0,1 0 6 0,-1 0 2 15,6 0 1-15,-6 0 7 0,6 0-9 0,-3 0 2 16,1 0-3-16,-3 0 2 0,2 0 5 0,-2 0-3 16,1 0 1-16,-3 0-3 0,0 0-3 0,-1 0-6 15,-1 0 8-15,-2 20 1 0,-2-20-5 16,0 13 8-16,-4-13-4 0,0 14-11 0,-3-14 13 15,-3 17 1-15,0-8 5 0,-1 2 2 0,-3-1-7 16,-1 3-5-16,-2 0-3 0,-2 1 4 0,-1-1 5 16,-1-1-1-16,0 0-7 0,-3-2 5 0,1 0-4 15,-2-1 6-15,-1-2 3 0,0 1-6 0,0-1 6 16,2-1-14-16,-1 0 8 0,0 0 3 0,-1 1-6 16,1-3 9-16,1 2-6 0,-1 0 5 0,-2-1 1 15,4 1 16-15,-4 0 10 0,-1-1-5 0,1 1 9 16,-3-3 0-16,0 2 3 0,-1-2 18 0,0 1-14 15,-3-2-7-15,-1 0-9 0,0 2-21 0,2-2 7 16,-2 1-6-16,2 0 2 0,2-2 2 0,-2 2 9 16,1 1 9-16,0-1 10 0,1-1 4 0,-1 1-7 15,-2-1-5-15,1 0-17 0,-2 0 0 0,2 1-9 16,-2-2 5-16,0-1 12 0,0 0 2 0,0 0 4 16,0 0-9-16,0 0-15 0,0 0-19 15,0 0-38-15,0 0-61 0,-17 0-80 0,17 0-94 16,0 0-78-16,-16 0-107 0,16 0-260 0,-12 0-161 15,12 0-283-15,0 0 34 0,0-24 345 0</inkml:trace>
  <inkml:trace contextRef="#ctx0" brushRef="#br0" timeOffset="126601.4774">26065 2593 606 0,'0'0'90'0,"0"0"80"0,0-8 69 16,0 8 74-16,0 0-31 0,0-4-16 0,0 4-18 15,0 0-21-15,0 0-31 0,0 0-3 0,0 0 11 16,0 0 2-16,0 0 20 0,0 0-31 0,0 0-25 16,0 0-22-16,0 0-20 0,0 0-5 0,0 0-22 15,0 0-4-15,0 0-1 0,0 0-4 0,0 0 17 16,0 0-3-16,0 0-11 0,0 0-14 16,0 0-24-16,0 0-18 0,0 0 3 0,0 0 6 15,-14 0 5-15,14 16 11 0,-13-16 0 0,1 0 3 16,0 15 7-16,-1-15 18 0,-2 17 11 0,0-5 22 0,-1-1-3 15,-3 4-5-15,4 2 3 0,-1 0-17 16,1 1 6-16,1 1-7 0,1 0-4 0,0 1-9 16,3-1 0-16,-1-2-8 0,3 0-1 0,0 1 14 15,0 0 2-15,5-1 8 0,-3-1-13 0,3 1-2 16,3 1 1-16,-2-2-2 0,2 1 7 0,0 0-8 16,0 1 5-16,0-1 4 0,0-1-7 0,24 4-15 15,-24 0-31-15,19 0-25 0,-19-1-18 0,25 4 0 16,-10-1 0-16,1-1 0 0,1 4 0 0,6-4 0 15,2-1 0-15,4 1 0 0,5-2 0 0,4-3 0 16,3-2 0-16,3-2-54 16,4-3-47-16,1-3-54 0,-2-2-55 0,-2-1-9 0,-4-3-30 15,-5 0-67-15,-5 0-119 0,-8 0-71 0,-6 0-134 16,-1 0-171-16,-9-19-95 0,-3 19-207 0,-2-17 54 16,-2 17 293-16</inkml:trace>
  <inkml:trace contextRef="#ctx0" brushRef="#br0" timeOffset="127833.3443">26602 3101 425 0,'0'-5'24'0,"0"3"11"0,0-4 22 15,0 2 56-15,0 0 42 0,0-1 68 0,0 1 56 16,0 2 15-16,0 0-4 0,0-1-38 0,0 1-5 15,0 0 0-15,0 1-14 0,0 1 31 16,0 0 5-16,0 0 16 0,0 0 28 0,0 0 0 0,0 0-14 16,0 0-56-16,0 0-23 0,0 0-42 15,0 0-25-15,0 0 3 0,0 0 0 0,0 0 27 16,0 0 2-16,0 0-6 0,0 0-32 0,0 0-50 16,0 0-46-16,0 0-21 0,0 0-25 0,0 0 9 15,0 0 22-15,0 20 16 0,0-20 20 0,0 21-6 16,-15-21-11-16,15 30-17 0,0-11-16 0,0 1-7 15,-15 2-8-15,15-2 0 0,0-1-1 0,0-3-5 16,0 1 1-16,30-2-14 0,-30-5-28 0,37-3-38 16,-14-5-50-16,2-2-57 0,2 0-50 0,1-22-35 15,3 22 18-15,-2-33 12 0,-2 12 52 0,0-2 45 16,-5-4-1-16,-4 0 31 0,-1 0-17 0,-6-1 29 16,-5 3 40-16,-6-1 13 0,0 0 37 0,0 3 0 15,-29 6-7-15,11 1 27 0,-6 5 20 16,-2 3 31-16,-3 5 37 0,-2 3 15 0,-1 0 9 15,-1 22-5-15,1-22-12 0,-1 36-7 0,4-14-24 16,2 2-25-16,6 2-21 0,4 1-24 0,5-4 0 16,9 0-43-16,3-5-67 0,0-2-172 0,34-6-300 15,-9-3-189-15,6-7-337 0,5 0 12 0,0 0 300 16</inkml:trace>
  <inkml:trace contextRef="#ctx0" brushRef="#br0" timeOffset="128248.9518">27152 3067 3473 0,'-11'0'94'0,"11"0"74"0,-8 0 70 0,8 0 75 15,0 0-38-15,0 0-39 0,0 0-29 0,0 0-16 16,0 0 10-16,0 0 20 0,19 0-1 0,-19 0-33 15,19 0-40-15,-19 0-29 0,22 0-16 16,-11 17-3-16,1-17-1 0,-1 0-3 0,0 14-8 16,1-14-12-16,-2 19-10 0,-1-8-15 0,1 0-8 15,-2 1 0-15,-3-1-2 0,2 0 10 0,-3 1 1 16,-1 0-1-16,-1-3-12 0,0-1-13 0,-2 2-10 16,0-4-8-16,0-2 11 0,0-1 18 0,0-2 3 15,0-1 0-15,0 0-21 0,0-19-21 0,0 19-14 16,0-24-18-16,0 5-14 0,0-1-21 0,-16-4-16 15,16 1 3-15,0-2 9 0,0 1 14 0,0-1 30 16,0 2 6-16,0 3 15 0,0 3-2 0,0 2 2 16,16 4 7-16,-16 1 5 0,16 5-3 0,-16 1 0 15,16 2-3-15,-16 2-6 0,17 0 9 0,-17 0-29 16,16 0-57-16,-7 20-94 0,0-20-161 0,-2 18-104 16,4-18-176-16,-4 21-235 0,-1-9-86 15,4-12-204-15,0 17 128 0,-3-17 330 0</inkml:trace>
  <inkml:trace contextRef="#ctx0" brushRef="#br0" timeOffset="128577.909">27633 2956 3104 0,'3'0'144'0,"-2"14"117"0,3-14 88 15,-2 15 74-15,0-15-85 0,2 14-78 0,-1-6-48 16,1 3-62-16,0-2-24 0,-2-1-35 15,3 2-46-15,-2 0-4 0,-1-4-37 0,1 0-8 16,-1-1 18-16,0-1-21 0,-2-2 8 0,0-2 14 16,2 0 8-16,-2 0 31 0,0 0-5 0,0 0-5 15,0 0-29-15,0-26-7 0,0 26-9 0,0-23-16 16,0 7 17-16,0-1-10 0,-18-1 6 0,18 0 1 16,0 2-8-16,0 0-2 0,0 1 5 0,0 1 13 15,0 0 2-15,0 3-4 0,26 0 4 0,-26 3 1 16,21 1-7-16,-21 1 3 0,29 3-1 0,-16 2-2 15,2 1 5-15,-2 0-7 0,1 0-19 16,-3 0-37-16,-3 21-57 0,-1-21-51 0,0 16-75 16,-1-16-161-16,-3 17-165 0,-1-17-140 0,2 15-151 15,-2-15-15-15,1 0 115 0,-1 10 199 0</inkml:trace>
  <inkml:trace contextRef="#ctx0" brushRef="#br0" timeOffset="128776.6765">28029 2823 3811 0,'0'19'138'16,"0"-19"120"-16,0 13 89 0,2-13 85 0,-2 16-43 15,0-4-36-15,2-1-50 0,-2 0-65 16,5 1-89-16,-2 1-76 0,-1 0-42 0,0-1-20 0,2 0-8 16,-2-2-14-16,2-2-61 0,-1-1-86 15,-1 0-111-15,1-4-79 0,2-1-90 0,-3-2-206 16,0 0-118-16,-2 0-226 0,2-17-33 0,4 17 190 15,-3-25 228-15</inkml:trace>
  <inkml:trace contextRef="#ctx0" brushRef="#br0" timeOffset="128913.3372">28002 2667 3282 0,'-7'0'56'0,"7"20"32"15,-4-20 11-15,2 24 16 0,1-24-64 16,0 22-31-16,0-10-11 0,1 2-82 0,0-2-132 15,0 1-164-15,0-3-321 0,19 0-99 0,-19-2 66 16,17-1 163-16</inkml:trace>
  <inkml:trace contextRef="#ctx0" brushRef="#br0" timeOffset="129249.4921">28305 2862 4142 0,'0'11'78'0,"0"-11"43"0,0 10 49 16,0-10 33-16,0 4-53 0,0-4-22 0,0 0-39 16,0 0-43-16,18 0-11 0,-18 0-31 15,17 0-35-15,-17 0-56 0,21-24-97 0,-21 24-136 16,20-18-129-16,-20 18-58 0,14-20 0 0,-14 8 71 16,12 0 92-16,-12 2 58 0,0-1 30 0,0 1 41 15,0 4 49-15,0-2 72 0,0 2 71 0,-17 3 72 16,17-1 46-16,-21 4 39 0,21 0 43 0,-27 0 19 15,12 0 31-15,-2 0 36 0,-3 23 38 0,3-23 57 16,0 21 72-16,-1-7 23 0,2 2-20 0,2 2-69 16,5 2-115-16,4 1-65 0,3 3-26 0,2-2 1 15,0 1-12-15,28-1-25 0,-10-2-70 0,6-2-45 16,3-2-63-16,1-2-100 0,5-4-65 16,-1-5-186-16,1 0-216 0,-1-5-128 0,-2 0-235 0,-2 0 22 15,1 0 192-15,-5-28 210 0</inkml:trace>
  <inkml:trace contextRef="#ctx0" brushRef="#br0" timeOffset="129595.3627">28608 2808 3547 0,'0'0'125'0,"0"17"118"0,0-17 110 16,0 0 78-16,0 14-51 0,0-14-44 0,21 14-29 15,-21-14-28-15,19 17-42 0,-19-8-62 16,24 0-79-16,-12 2-51 0,-2-2-31 0,1 0-13 15,-2-4 3-15,-1 2-1 0,-2-2-3 0,1-2-2 16,-2-1-29-16,-2-2-33 0,0 0-41 0,0 0-52 16,-1 0-9-16,0 0 2 0,-1-23 15 0,1 23 26 15,-2-25-7-15,1 10 2 0,-1-2 8 0,0-3 8 16,0 1 24-16,0-2 28 0,0 0 14 0,0 3 13 16,0 1 28-16,0 2-4 0,0 1 32 0,0 6 14 15,22 0 5-15,-22 6 8 0,18 0-4 0,-18 2 15 16,18 0 19-16,-18 0 23 0,20 29 13 0,-10-29 15 15,4 33 25-15,-3-13 18 0,0 2-26 0,2 0-42 16,-3 0-57-16,1-2-46 0,1 2-17 16,-2-1-39-16,0-2-65 0,-2-1-94 0,0-4-64 15,0-2-142-15,-1-3-224 0,0-3-125 0,-2-6-286 16,2 0 22-16,3 0 240 0,-2-27 217 0</inkml:trace>
  <inkml:trace contextRef="#ctx0" brushRef="#br0" timeOffset="129833.2798">29007 2038 4059 0,'0'0'117'16,"0"0"113"-16,0 22 97 0,0-22 153 0,0 25 35 16,0-4 15-16,0 6 25 0,26 2-13 0,-26 7-141 15,28 5-128-15,-11 5-122 16,3 3-140-16,-2 3-11 0,1 4 0 0,2-2 0 15,1 3 0-15,-1-5 0 0,1-2 0 0,-3-3 0 0,2-7 0 16,-2-4-73-16,-2-4-91 0,1-4-100 0,-4-4-133 16,-1-2-158-16,-2-6-80 0,-2-4-161 15,-1-3-208-15,-3-2-69 0,-2-5-92 0,0-2 178 16,-3 0 340-16</inkml:trace>
  <inkml:trace contextRef="#ctx0" brushRef="#br0" timeOffset="129985.4946">29135 2644 4130 0,'17'0'84'0,"3"27"44"0,2-13 47 0,-1-1 28 15,1 0-80-15,2-3-34 0,-1 3-57 0,-2-2-77 16,0-1-149-16,-1-1-250 0,-3-2-203 0,-2-1-268 16,-1-6-59-16,-1 0 170 0,-4 0 211 0</inkml:trace>
  <inkml:trace contextRef="#ctx0" brushRef="#br0" timeOffset="130318.2677">29606 2635 4615 0,'0'0'58'0,"0"16"32"0,0-16-4 0,0 12 5 15,0-12-45-15,0 0-18 0,0 0 12 0,24 8-8 16,-24-8-14-16,0 0-9 0,23 0-13 0,-23 0-19 15,23 0-46-15,-11 0-70 0,2 0-77 0,1 0-89 16,-1-20-62-16,2 20-23 0,-4-17 8 0,0 17 51 16,-5-15 53-16,0 15 36 0,-2-18 21 0,-3 9 33 15,-2 0 41-15,0-1 57 0,0 3 66 0,-26 0 61 16,26 1 64-16,-36 0 64 0,17 5 63 0,-5 1 70 16,0 0 83-16,-4 0 82 0,1 24 47 0,3-24-21 15,0 31-78-15,2-11-122 0,2 3-56 16,5 2-16-16,5 2 8 0,5-2 26 0,5 6-32 15,0-3-49-15,20 1-62 0,-20-1-54 0,40-3-29 16,-11-2-72-16,7-3-99 0,3-3-181 0,2-2-210 16,3-8-365-16,-3-1-293 0,-2-5-120 15,0-1 205-15</inkml:trace>
  <inkml:trace contextRef="#ctx0" brushRef="#br0" timeOffset="130878.7057">27342 4238 2143 0,'0'-4'118'16,"19"-2"102"-16,-19 3 118 0,0-1 105 0,0 3-21 15,14-1-31-15,-14 2-68 0,0 0-59 0,0 0-54 16,0 0-42-16,0 0 19 0,0 23 14 0,0-23 31 16,5 26 44-16,-5-7 3 0,0 6-4 15,0 6-41-15,0 5-52 0,0 8-69 0,0 5-53 16,0 8-22-16,0 2-23 0,0 4 3 0,-16-2-1 15,16-2-1-15,0-5 5 0,0-5-6 0,0-9-2 16,0-6-6-16,29-7-5 0,-29-8 3 0,31-4-1 16,-11-5-8-16,-1-6-17 0,3-4-46 0,3 0-50 15,0 0-57-15,4-29-59 0,0 29-48 16,2-34-35-16,-1 16-16 0,1-2 2 0,-2 1-39 0,-2 2-92 16,-1 3-70-16,-7 4-78 0,-3 10-40 15,-2-13-51-15,-5 13 32 0,-2 0 50 0,-6 0 169 16</inkml:trace>
  <inkml:trace contextRef="#ctx0" brushRef="#br0" timeOffset="131102.4979">27499 4610 3691 0,'-2'-1'116'0,"2"0"99"16,0 0 66-16,-1 0 73 0,1-2-75 0,0 3-46 15,0-2 14-15,0 0 15 0,26-2 9 0,-26 0-4 16,33 0-75-16,-11 1-87 0,3-4-52 0,4 1-50 16,2 2-18-16,-1-3-62 0,1 2-88 15,-2 0-127-15,-2 1-82 0,-4 0-124 0,-2 3-197 16,-6-2-78-16,-4 3-223 0,-1-2 12 0,-2 0 201 16,-6 2 208-16</inkml:trace>
  <inkml:trace contextRef="#ctx0" brushRef="#br0" timeOffset="131285.313">27522 4191 3577 0,'29'-13'144'0,"-12"1"104"16,6 1 101-16,2-1 78 0,8 3-98 15,-1 0-82-15,1 2-97 0,-1 2-82 0,-1 1-47 16,-2 2-78-16,-2 0-98 0,-3 2-175 0,-3 0-290 15,-2 0-185-15,-3 0-274 0,-1 0 19 0,-2 0 291 16</inkml:trace>
  <inkml:trace contextRef="#ctx0" brushRef="#br0" timeOffset="131497.4712">28146 4010 4874 0,'0'0'108'0,"0"35"114"0,0-12 143 16,0 5 133-16,0 3-17 0,0 5-52 0,0 8-125 16,0 4-127-16,18 10-94 0,-18 5-68 0,16 6-20 15,-16-1-10-15,22 3-8 0,-6-5-14 0,1-2-39 16,2-8-58-16,1-7-97 0,4-8-163 0,-3-9-113 16,2-3-155-16,-1-8-214 0,-2-4-114 0,-1-5-180 15,-2-7 88-15,-1-3 322 0</inkml:trace>
  <inkml:trace contextRef="#ctx0" brushRef="#br0" timeOffset="131838.0576">28518 4603 3991 0,'0'0'120'0,"18"17"78"0,-18-17 27 0,19 0 41 16,-5 0-82-16,1 0-56 0,2 0-6 0,4 0-49 15,4 0-25-15,1 0-15 0,1 0-43 0,-2 0-4 16,2 0-39-16,1 0-47 0,-3-19-31 0,1 19-66 16,-5-14-61-16,-1 14-45 0,-4-15-15 0,-3 15 13 15,1-15 30-15,-7 8 53 0,-5 7 43 0,-2-14 53 16,0 7 47-16,0-1 29 0,-30 4 25 0,30-2 17 16,-37 4 20-16,13-2 26 0,-4 4 49 15,-1 0 50-15,-1 0 64 0,-1 0 64 0,4 16 36 16,-2-16 24-16,3 24-25 0,5-24-40 0,3 30-66 15,5-12-48-15,4 0-51 0,9 6-28 0,0 0-4 16,0-2-20-16,23 0-7 0,-2 0-21 0,6-1-13 16,3-1-46-16,5-2-53 0,6-5-112 0,4-1-248 15,0-3-187-15,2 0-181 0,-1-3-137 0,0-6 91 16,0 0 223-16</inkml:trace>
  <inkml:trace contextRef="#ctx0" brushRef="#br0" timeOffset="132038.4279">29358 4458 3741 0,'-18'0'179'16,"-2"0"115"-16,0 0 71 0,0 0 99 0,1 17-65 15,-2-17-2-15,3 20 10 0,0-4-47 0,5 1-79 16,2 5-82-16,3 1-56 0,3 4-33 0,5 1-28 16,0 3-31-16,0-2-20 0,27 3-24 0,-27-3-28 15,40-1-52-15,-13-4-82 0,2-4-101 0,5-3-164 16,2-5-98-16,-1-4-141 0,2-5-186 0,-1-3-42 15,-1 0-157-15,-5-20 10 0,0 20 259 16,-6-31 225-16</inkml:trace>
  <inkml:trace contextRef="#ctx0" brushRef="#br0" timeOffset="132274.7176">29416 3672 4686 0,'0'-2'31'0,"0"2"56"0,29 0 71 16,-29 23 89-16,30-23 115 0,-13 39 67 0,0-11 29 16,5 8 2-16,3 5-74 0,-1 7-74 0,1 2-75 15,0 8-73-15,2 1-67 0,-4 5-48 0,3 0-25 16,-3-1-20-16,2-1-4 0,2-4 0 0,-2-1 0 16,-1-8-1-16,-2-6-79 0,1-2-91 0,-4-10-96 15,-3-2-140-15,0-5-144 0,-3-2-99 16,-1-10-245-16,-5 1-217 0,0-6-162 0,-2-5 46 15,-3-2 342-15</inkml:trace>
  <inkml:trace contextRef="#ctx0" brushRef="#br0" timeOffset="132447.205">29549 4202 5219 0,'31'0'9'0,"-15"0"10"0,4 23 25 0,1-23 67 15,6 20 60-15,0-8 59 0,4 2-2 0,1 1-72 16,0 0-66-16,2 0-134 0,2-1-166 0,-5-2-125 16,-1-2-316-16,-6-3-231 0,-2-1-246 0,-3-3-108 15,-3-1 312-15</inkml:trace>
  <inkml:trace contextRef="#ctx0" brushRef="#br0" timeOffset="132753.2948">30277 4308 4883 0,'12'14'64'0,"-3"-14"63"16,0 17 84-16,1-6 124 0,-3-2 32 15,2 3 18-15,0 3-24 0,-2 2-69 16,0 1-60-16,0 2-57 0,2 0-53 0,-3 1-55 0,-1-3-39 16,1-1-22-16,0 0-4 0,1-6 2 0,-4-1 10 15,1-2 5-15,1-4-8 0,0-4-17 0,0 0-34 16,-1 0-36-16,3 0-35 0,1-23-22 0,-1 23-3 15,-2-27-1-15,5 8 7 0,-3-4 6 0,-1 0 6 16,-1-3 22-16,-1 0 21 0,-2 0 36 0,0-2 19 16,1 7 9-16,-1-1 16 0,-1 5-1 0,3 3-4 15,1 4 9-15,1 3-10 0,0 5-9 0,3 1 5 16,-1 1-41-16,2 0-83 0,1 0-102 16,-3 20-105-16,-1-20-102 0,5 20-181 0,-2-20-99 0,-2 24-148 15,0-24-124-15,3 22 122 0,-4-22 204 16</inkml:trace>
  <inkml:trace contextRef="#ctx0" brushRef="#br0" timeOffset="132948.5864">30904 4319 4631 0,'6'0'113'0,"-1"14"96"0,1-14 181 15,-1 18 154-15,-1-6 9 0,-1 1 14 0,1 3-89 0,-1 1-132 16,-1 1-122-16,1 0-110 0,-1 0-92 15,1 1-29-15,-2-3-68 0,1-2-73 0,0-1-81 0,-1-2-94 16,1-2-92-16,0-4-125 0,0 0-86 16,3-5-218-16,0 0-139 0,2 0-153 0,0-19-5 15,1 19 268-15,1-26 298 0</inkml:trace>
  <inkml:trace contextRef="#ctx0" brushRef="#br0" timeOffset="133098.3142">30945 4012 5032 0,'0'18'32'0,"0"-18"1"0,20 22 14 0,-20-22 9 16,17 25-27-16,-17-8 3 0,18 0-10 15,-18 1-18-15,19-1-52 0,-8 0-128 16,-1 0-308-16,1-5-287 0,0 1-297 0,3-3-79 0,0-4 305 16</inkml:trace>
  <inkml:trace contextRef="#ctx0" brushRef="#br0" timeOffset="133317.3316">31563 4081 4730 0,'-29'0'52'0,"12"0"37"0,-2 0 43 0,-1 0 60 16,-4 0 73-16,5 0 83 0,-4 0 48 0,4 29-5 16,1-12-84-16,1 5-94 0,3 1-80 15,3 4-50-15,11 0-39 0,-5 0-23 0,5 0-10 16,0 1-4-16,0-1 0 0,27-3-35 0,-7 1-49 15,3-4-59-15,4-4-81 0,3-3-104 0,5-4-116 16,2-2-60-16,-1-4-172 0,-1-4-116 0,-1 0-73 16,-1 0-138-16,-3 0 111 0,-3-24 166 0,0 24 237 15</inkml:trace>
  <inkml:trace contextRef="#ctx0" brushRef="#br0" timeOffset="133649.3509">31923 4172 3360 0,'0'-12'154'16,"0"-2"115"-16,0 2 75 0,0 0 74 15,-20 0-88-15,20 0-34 0,-21 2 46 0,21 0 29 0,-22 0 7 16,22 4-27-16,-22 1-92 0,9 3-72 16,2 2-52-16,-1 0-30 0,-1 0-14 0,1 19-15 15,-2-19-8-15,3 29-8 0,0-7-14 0,1-1-9 16,1 7-16-16,3-1-15 0,1 3 1 0,3-1-9 16,2 0-27-16,0-1-28 0,0-3-46 0,22 1-30 15,-22-6-11-15,26-1-8 0,-8-5-6 0,1-3 2 16,3-2-25-16,-1-5-58 0,2-4-48 0,-2 0-26 15,1 0 29-15,1 0 87 0,-5-27 102 16,1 27 49-16,-5-26 50 0,0 9 14 0,-5 1 14 16,-2-1 34-16,0 0 33 0,-5-2 63 0,-2 4 98 0,0 3 85 15,0 1 30-15,0 5-20 0,0 6-92 0,0 0-91 16,0 0-58-16,0 0-17 0,0 27-21 16,0-8-19-16,0 1-17 0,0 5-30 0,0 1-21 15,0 2-72-15,16-1-119 0,-16 0-209 0,0 0-243 16,0-5-359-16,0 1-260 0,0-6-213 0,0-4 232 15,0-3 431-15</inkml:trace>
  <inkml:trace contextRef="#ctx0" brushRef="#br0" timeOffset="147078.4448">25932 7236 2288 0,'-2'13'77'0,"0"-9"54"15,-2 3 59-15,2-4 71 0,1-1-4 0,-3 3 49 16,-1-1 33-16,3-1 4 0,-1-1-13 0,3 1-81 15,0-3-39-15,-2 1-42 0,2-1-24 0,0 0 54 16,0 0 0-16,0 0 15 0,0 0-2 0,0 0-38 16,0 0-16-16,0 0-17 0,0 0-12 0,0 0-3 15,0 0-10-15,0 0-3 0,0 0-6 0,0 0-22 16,0 0-18-16,0-13-26 0,0 13-23 16,0-13-8-16,0 4-14 0,0-4 0 0,27-3 4 0,-27 0-1 15,23-2 5-15,-7 1-6 0,-1-2-6 16,4 4 1-16,-2-1-3 0,1 4 11 0,-2 2 4 15,2 0-4-15,-3 2 3 0,-1 4-4 0,-1 4-3 16,-1 0 2-16,-1 0 1 0,0 0 2 0,-1 19 4 16,0-19 2-16,-1 22-5 0,1-22 0 0,-1 29-1 15,-1-13-2-15,2 1 2 0,1-2-2 0,-5 3-3 16,3-4 2-16,5-2 4 0,-1 1-3 0,3-6 2 16,3-2 1-16,2-5-4 0,4 0 3 0,2 0-5 15,0 0-3-15,-1 0-2 0,0-25-26 0,-2 25-27 16,-1-20-25-16,-4 6-30 0,-2 1-8 0,-3-1-9 15,-1 0-29-15,-4-1-45 0,-2 3-69 0,-2-2-55 16,-3 5-43-16,-2 1-81 0,0 1-101 0,0 7-74 16,0 0-32-16,-19 0-101 0,19 0 40 15,-17 0 48-15,17 24 132 0</inkml:trace>
  <inkml:trace contextRef="#ctx0" brushRef="#br0" timeOffset="147545.3708">26097 7667 2364 0,'-5'7'66'15,"0"-3"43"-15,1 1 54 0,-1-2 69 0,3-3 19 16,-4 4 22-16,1-1 44 0,3-1 10 0,-3 0-32 16,3-2-20-16,2 1-64 0,-2-1-60 0,2 0-44 15,0 0-44-15,0 0-30 0,0 0-18 0,0 0-10 16,0-17-10-16,0 17 0 0,20-17 0 0,-20 17 4 16,0-21 9-16,20 9-9 0,-20 1 5 15,20-3-1-15,-4 0-8 0,-2 0 5 0,6 1 0 16,0-2-9-16,-2 1 5 0,2 3 8 0,-2 1-8 15,2 2 8-15,-3 1-5 0,0 2-3 0,-5 5 12 16,1 0-16-16,3 0 28 0,-3 0-1 0,-2 22-13 16,3-22 17-16,-3 24-14 0,1-7-3 0,-1 1 15 15,0-2-2-15,1 3 4 0,0-2 10 0,2 4 20 16,-1-3 6-16,1-2 3 0,2-2-8 0,-3-1-29 16,5-2-5-16,1 0-20 0,-2-7 1 0,1 0 2 15,0-4-7-15,-4 0 6 0,3 0-48 0,-3 0-52 16,-1 0-43-16,-3-22-85 0,-1 22-102 0,-1-15-133 15,-1 15-137-15,0-14-105 0,0 14-87 0,-1-14-40 16,1 14 148-16,-1-10 190 0</inkml:trace>
  <inkml:trace contextRef="#ctx0" brushRef="#br0" timeOffset="147900.5874">27166 7099 3097 0,'-4'0'172'0,"2"16"179"0,2-16 133 0,0 10 117 15,0-10-27-15,0 7-41 0,22-3-30 0,-22 1-42 16,29-2-80-16,-4 2-73 0,2 2-27 0,6 0-70 16,1 4-64-16,5 2-66 0,1 3-75 0,0 5-6 15,1 0 0-15,-3 1 0 0,-2 3 0 0,0-2 0 16,-5 2 0-16,-2 0 0 0,-4-5 0 0,-2 1 0 16,-4-4-50-16,-3-3-85 0,-4-1-97 0,-2-2-120 15,-2-1-137-15,-2-6-109 0,-3 2-88 16,-1-5-187-16,0-1-87 0,0 0-139 0,-2 0-22 0,2 0 298 15,-2-30 275-15</inkml:trace>
  <inkml:trace contextRef="#ctx0" brushRef="#br0" timeOffset="148142.3173">27650 6803 2780 0,'-7'0'85'15,"-3"0"100"-15,3 0 113 0,-1 0 114 0,4 21 37 16,-4-21-34-16,2 25-47 0,3-7-46 0,-1 5-38 16,0 7 4-16,4 6 2 0,-1 4-25 0,1 9-52 15,0 4-37-15,0 5-36 0,-3 3-26 16,0-1-22-16,1-1-32 0,-3-5-31 0,0-2-22 16,-1-7-24-16,1-5-72 0,-1-7-100 0,2-4-163 15,-1-7-156-15,0-5-191 0,5-5-243 0,-2-3-187 16,2-9-92-16,0 0 189 0,0 0 344 0</inkml:trace>
  <inkml:trace contextRef="#ctx0" brushRef="#br0" timeOffset="149039.2218">27957 6920 1933 0,'0'-1'61'0,"0"1"65"0,0-1 52 16,-9 1 67-16,9 0 18 0,0 0 7 0,0 0 65 15,0 0 48-15,0 0-7 0,0 16-27 0,0-16-82 16,0 0-87-16,16 15-49 0,-16-15-21 0,0 15 5 16,14-15-10-16,-14 17 7 0,0-7 11 0,0-2 4 15,0 4 7-15,0-2 17 0,0 2 3 16,0 0-12-16,0-4-7 0,0 0-34 0,-15 0-22 15,15-2-21-15,0 1-11 0,0-3-10 0,0-4-10 16,0 0-9-16,0 3-8 0,0-3-3 0,0 0 1 16,0 0-1-16,0 0-1 0,0 0 3 0,0 0-5 15,0 0 5-15,0 0 7 0,0 0 5 0,0 0 11 16,0 0 5-16,0 0 4 0,0 0 5 0,0 0-7 16,0 0-6-16,0 0-8 0,0 0-6 0,0 0 6 15,0 0 0-15,0 0 5 0,0 0 3 0,0 0 4 16,0 0 5-16,0 0 3 0,0 0 1 0,0 0-7 15,0 0 9-15,0 0 2 0,0 0 1 0,0 0-4 16,0 0-17-16,0-12-5 0,0 12-6 0,0 0 0 16,0 0 7-16,0-11-4 0,0 11 3 0,0-7-2 15,0 7-11-15,15-9-6 0,-15 4-6 16,0-3-1-16,0-1-6 0,11-1-5 0,-11-1 5 16,8-1-3-16,-8-4-1 0,10 1 5 15,-2-3-9-15,1 1 0 0,0-3-4 0,1 1 0 0,-3-1 0 16,1 2 3-16,0 0 2 0,-2 4 2 0,0-3 5 15,-3 5 2-15,1 0 5 0,-4 3-3 0,3 1 0 16,-3 0-2-16,0 4 4 0,0-1-1 0,0 2 0 16,0-1 2-16,0 3-2 0,0-1 4 0,0 2-10 15,0 0 3-15,0 0-2 0,0 0-2 16,0 0 9-16,0 0 0 0,0 22 6 0,0-22-1 0,0 27 5 16,0-11 6-16,0 4 2 0,0 5 0 0,0 4 0 15,0 1-9-15,0 5 4 0,0 3-3 16,17 2 1-16,-17 2 7 0,14 2 2 0,-14-1 5 15,16 1-2-15,-16-2-10 0,17 0-6 0,-7-5 0 16,-2 1-2-16,-1-5 2 0,2-4-3 0,-1 1-3 16,-3-7 3-16,2-1 4 0,-3-1 1 0,-1-4 2 15,-1-1 0-15,1-2-2 0,-3-1-2 0,0-3-4 16,0 0-1-16,0-2-4 0,0-1 4 0,0-3-3 16,-22 0-1-16,22-1-7 0,-17-1-13 0,17-2-7 15,-23 0-8-15,10 0-1 0,-1 0 5 16,-1 0 5-16,-2 0 10 0,3 0 8 0,-1 0 8 15,1-16 3-15,3 16-5 0,1 0 5 0,1 0 2 16,3 0 7-16,3 0 1 0,1 0 19 0,2 0 19 16,0 0 13-16,0 0 20 0,20 0-20 0,-20 0-23 15,35 0-19-15,-14 0-20 0,6-17 0 0,3 17 0 16,5-17 0-16,3 17 0 0,1-20 0 0,0 20-1 16,-2-20-16-16,0 20-47 0,-3-15-50 0,-5 15-50 15,-5-10-29-15,-3 10-12 0,-6-5-33 0,-5 5-79 16,-3-5-125-16,-4 5-88 0,-3-4-189 0,0 1-173 15,0 1-81-15,0-1-148 0,-24-4 144 0,24 0 303 16</inkml:trace>
  <inkml:trace contextRef="#ctx0" brushRef="#br0" timeOffset="149410.2906">28675 6747 4104 0,'-17'0'106'16,"-1"0"97"-16,0 0 61 0,2 24 64 0,1-24-7 16,-1 24 33-16,5-6 42 0,0 1 7 15,1 7-44-15,1 1-102 0,4 7-93 0,0 6-62 0,2 5-53 16,0 4-29-16,3 6-8 0,0 0-5 16,0 3-7-16,0 0 3 0,23-1 0 0,-23-5-5 15,31-4 9-15,-12-5-3 0,8-7-13 0,0-10-39 16,3-5-43-16,1-11-49 0,3-8-35 0,-3-2-25 15,4 0-41-15,-1-34-32 0,-2 10-30 0,-1-5 31 16,-1-5 43-16,0-4 73 0,-5-3 62 0,0-2 34 16,-5-2 29-16,-2-3-4 0,-6-1-1 0,-5-3-14 15,-5-1-8-15,-2 0 10 0,0-2 25 0,-41 3 19 16,16 3 48-16,-9 6 30 0,-3 6 16 16,-4 8 43-16,-2 8 5 0,-3 9 3 0,0 9-2 0,3 3-52 15,2 0-42-15,3 32-43 0,5-10-74 16,6 1-96-16,6 6-160 0,6 2-316 0,6 4-301 15,6-1-286-15,3 0 113 0,0 0 329 0</inkml:trace>
  <inkml:trace contextRef="#ctx0" brushRef="#br0" timeOffset="149963.5121">29190 6551 2521 0,'0'0'104'0,"22"-17"124"16,-22 17 164-16,0 0 154 0,20 0 10 0,-20-12-36 16,0 12-51-16,12 0-12 0,-12 0-7 0,10 0-5 15,-10 0-29-15,10 0-47 0,-2 0-61 0,0 0-85 16,2 0-82-16,2 0-95 0,3 0-46 0,1 0 0 15,2 0 0-15,3 0 0 0,-1 0 0 16,4-15 0-16,-4 15 0 0,0 0-5 0,-4 0-81 16,-1 0-97-16,-3 0-107 0,-2 0-157 0,-5 0-140 0,-1 0-78 15,0-12-190-15,-2 12-156 0,0 0-151 0,-2-9-39 16,3 2 298-16</inkml:trace>
  <inkml:trace contextRef="#ctx0" brushRef="#br0" timeOffset="150447.3106">29749 6208 1971 0,'0'0'64'0,"0"0"48"0,0 0 36 16,0 0 37-16,0 0-22 0,0 0 4 0,0 0 19 16,0 0-7-16,0 0 23 0,0-17 10 0,0 17-1 15,0 0 17-15,0 0-11 0,0 0-34 16,0-8-34-16,0 8-28 0,0 0-49 0,0 0 7 15,0 0-9-15,0 0 14 0,0 0-1 0,-20 0 5 16,20 0 2-16,0 0-6 0,-24 0 16 0,24 20-14 16,-21-20-13-16,9 17-18 0,2-17-16 0,-2 23-21 15,0-8 2-15,3 2-10 0,-2-1 0 0,3 4-6 16,-1 0-3-16,3 2 0 0,1-1-9 0,4-1 3 16,1-1-20-16,0 0-37 0,0-4-33 0,25-3-21 15,-25-4-21-15,31-1-23 0,-12-5-44 0,4-2-102 16,2 0-105-16,-1 0-61 0,-1-29-17 0,1 29 54 15,-3-31 80-15,-3 14 78 0,-1 0 67 0,-3-3 54 16,-3 0 72-16,-4 0 56 0,-1 0 65 16,-3 3 51-16,-1-2 39 0,-2-1 33 0,0 3 28 15,0 3 21-15,0 2 32 0,-22 1 49 0,22 5 42 16,-16 2 33-16,16 2 2 0,-14 2-35 0,14 0-51 16,0 0-52-16,-12 27-48 0,12-27-12 0,0 29 17 15,0-11 30-15,0 3 30 0,0 0 9 0,21 3-18 16,-21 2-37-16,15 1-14 0,-15 1-23 0,21 1-40 15,-21 0-35-15,24 1-56 0,-13-2-33 0,3 0-34 16,-2-4-80-16,0-3-121 0,-2-2-198 16,1-3-162-16,0-5-304 0,-3-1-211 0,0-3-169 0,1-7 92 15,0 0 386-15</inkml:trace>
  <inkml:trace contextRef="#ctx0" brushRef="#br0" timeOffset="150982.5913">30486 7294 2329 0,'0'3'126'16,"0"0"144"-16,0-1 169 0,0 0 168 0,0-2-10 15,0 1-36-15,0 0-26 0,0 0-49 0,0-1-28 16,0 0-28-16,0 0-84 0,0 0-82 0,0 0-70 16,0 0-76-16,0-17-52 0,0 17-39 0,0-23-21 15,20 6-4-15,-20-1-6 0,16-7-1 0,-16-1-2 16,25-6 1-16,-9-2-8 0,-2-3-6 0,4-1-15 15,-2-3-12-15,0-2-11 0,-1-3-4 0,-1 1 10 16,-2-3 3-16,-1 2 19 0,-4 3 12 0,-1 0 8 16,-1 4 10-16,-1 2-2 0,-1 6 5 0,0 2-4 15,0 7 3-15,-1 3 0 0,1 5 0 16,-1 3 8-16,0 3-11 0,-2 2-2 0,3 4-1 16,-1 2 7-16,2 0 15 0,0 0 5 0,2 29 1 15,-1-29-12-15,3 38-2 0,-1-13 3 0,3 4 4 16,0 3 4-16,0 3-1 0,0 4 0 0,-1 1 1 15,2 3-1-15,0 0-3 0,-3 2-5 0,1 0-5 16,0 1-3-16,2-3 0 0,-1-2 5 16,-1-4-11-16,2-5-4 0,-3-4-51 0,0-4-55 0,1-7-62 15,-3-5-97-15,0-5-127 0,-2-2-119 0,-1-4-117 16,2-1-199-16,-3 0-37 0,3-20-139 0,-3 20-4 16,0-23 193-16,-2 7 213 0</inkml:trace>
  <inkml:trace contextRef="#ctx0" brushRef="#br0" timeOffset="151179.3026">30658 6904 4920 0,'-2'0'96'0,"1"0"85"0,1 0 128 15,0 18 123-15,21-18 7 0,-21 0 4 16,36 22-71-16,-9-22-109 0,-1 18-107 0,4-18-133 15,0 16-143-15,-3-16-138 0,-1 11-202 0,-5-11-164 16,-2 7-299-16,-7-7-267 0,-4 3-212 0,-8-3 149 16,0 0 383-16</inkml:trace>
  <inkml:trace contextRef="#ctx0" brushRef="#br0" timeOffset="156685.221">28794 4234 2148 0,'0'0'25'16,"0"0"59"-16,0 0 62 0,0 0 54 0,0 0 59 16,0 0 36-16,0 0 10 0,0 0 1 0,0 0-56 15,0 0-82-15,0-16-72 0,0 16-49 0,0-23-28 16,0 3-16-16,0 0 0 0,0-3-9 0,0-1 3 15,0-1 3-15,23 1-6 0,-23 3-20 16,14 2-105-16,-14 4-129 0,0 6-166 0,10 5-232 0,-10 4-209 16,0 0 39-16,0 0 172 0</inkml:trace>
</inkml:ink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9116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756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5187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71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24499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7025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1570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8232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2929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3171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3338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8A13B-19EE-4BB3-9B8F-A815C30320CD}" type="datetimeFigureOut">
              <a:rPr lang="es-MX" smtClean="0"/>
              <a:t>26/01/2022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D6FDE-6118-4D96-A893-97CE13CD16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71490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emf"/><Relationship Id="rId5" Type="http://schemas.openxmlformats.org/officeDocument/2006/relationships/customXml" Target="../ink/ink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customXml" Target="../ink/ink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customXml" Target="../ink/ink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Entrada de lápiz 3"/>
              <p14:cNvContentPartPr/>
              <p14:nvPr/>
            </p14:nvContentPartPr>
            <p14:xfrm>
              <a:off x="620280" y="125280"/>
              <a:ext cx="7507080" cy="3507120"/>
            </p14:xfrm>
          </p:contentPart>
        </mc:Choice>
        <mc:Fallback xmlns="">
          <p:pic>
            <p:nvPicPr>
              <p:cNvPr id="4" name="Entrada de lápiz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9120" y="108360"/>
                <a:ext cx="7534440" cy="353628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AutoShape 2" descr="Silicon and Germanium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8236" y="1219560"/>
            <a:ext cx="5582429" cy="297221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7" name="Entrada de lápiz 6"/>
              <p14:cNvContentPartPr/>
              <p14:nvPr/>
            </p14:nvContentPartPr>
            <p14:xfrm>
              <a:off x="909000" y="138240"/>
              <a:ext cx="10497240" cy="6434640"/>
            </p14:xfrm>
          </p:contentPart>
        </mc:Choice>
        <mc:Fallback xmlns="">
          <p:pic>
            <p:nvPicPr>
              <p:cNvPr id="7" name="Entrada de lápiz 6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1800" y="126360"/>
                <a:ext cx="10518840" cy="646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0765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260440" y="120600"/>
              <a:ext cx="5738040" cy="339444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9640" y="109800"/>
                <a:ext cx="5760360" cy="342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Entrada de lápiz 2"/>
              <p14:cNvContentPartPr/>
              <p14:nvPr/>
            </p14:nvContentPartPr>
            <p14:xfrm>
              <a:off x="4556160" y="2755080"/>
              <a:ext cx="1972440" cy="306000"/>
            </p14:xfrm>
          </p:contentPart>
        </mc:Choice>
        <mc:Fallback xmlns="">
          <p:pic>
            <p:nvPicPr>
              <p:cNvPr id="3" name="Entrada de lápiz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1120" y="2743200"/>
                <a:ext cx="1984320" cy="32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9821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965760" y="279360"/>
              <a:ext cx="7982640" cy="22935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52080" y="264960"/>
                <a:ext cx="8013240" cy="2321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585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59200" y="159840"/>
              <a:ext cx="11838240" cy="577296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2360" y="144360"/>
                <a:ext cx="11852280" cy="580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799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599760" y="230400"/>
              <a:ext cx="11289960" cy="54918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3200" y="213840"/>
                <a:ext cx="11318400" cy="551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167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3466532" y="-300250"/>
            <a:ext cx="4143712" cy="4585022"/>
            <a:chOff x="3930555" y="313899"/>
            <a:chExt cx="4143712" cy="4585022"/>
          </a:xfrm>
        </p:grpSpPr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54209" y="621599"/>
              <a:ext cx="3820058" cy="4277322"/>
            </a:xfrm>
            <a:prstGeom prst="rect">
              <a:avLst/>
            </a:prstGeom>
          </p:spPr>
        </p:pic>
        <p:sp>
          <p:nvSpPr>
            <p:cNvPr id="3" name="Rectángulo 2"/>
            <p:cNvSpPr/>
            <p:nvPr/>
          </p:nvSpPr>
          <p:spPr>
            <a:xfrm>
              <a:off x="3930555" y="313899"/>
              <a:ext cx="914400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426600" y="5760"/>
              <a:ext cx="9688680" cy="59468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3720" y="1080"/>
                <a:ext cx="9701280" cy="596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637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281880" y="170280"/>
              <a:ext cx="10967760" cy="481788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3960" y="153720"/>
                <a:ext cx="10979640" cy="483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749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432440" y="184320"/>
              <a:ext cx="10543680" cy="562320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24880" y="167760"/>
                <a:ext cx="10564920" cy="564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33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3322080" y="849600"/>
              <a:ext cx="5186520" cy="37584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309840" y="838080"/>
                <a:ext cx="5202000" cy="378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5620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980360" y="255240"/>
              <a:ext cx="9001800" cy="405072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69200" y="244080"/>
                <a:ext cx="9016200" cy="407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210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ipse 1"/>
          <p:cNvSpPr/>
          <p:nvPr/>
        </p:nvSpPr>
        <p:spPr>
          <a:xfrm>
            <a:off x="4776716" y="2388358"/>
            <a:ext cx="1105469" cy="10235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" name="Elipse 2"/>
          <p:cNvSpPr/>
          <p:nvPr/>
        </p:nvSpPr>
        <p:spPr>
          <a:xfrm>
            <a:off x="3848669" y="1351128"/>
            <a:ext cx="3043450" cy="317992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pSp>
        <p:nvGrpSpPr>
          <p:cNvPr id="9" name="Grupo 8"/>
          <p:cNvGrpSpPr/>
          <p:nvPr/>
        </p:nvGrpSpPr>
        <p:grpSpPr>
          <a:xfrm>
            <a:off x="8024884" y="928048"/>
            <a:ext cx="846161" cy="736979"/>
            <a:chOff x="8024884" y="928048"/>
            <a:chExt cx="846161" cy="736979"/>
          </a:xfrm>
        </p:grpSpPr>
        <p:sp>
          <p:nvSpPr>
            <p:cNvPr id="4" name="Elipse 3"/>
            <p:cNvSpPr/>
            <p:nvPr/>
          </p:nvSpPr>
          <p:spPr>
            <a:xfrm>
              <a:off x="8024884" y="928048"/>
              <a:ext cx="163773" cy="19106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6" name="Conector recto de flecha 5"/>
            <p:cNvCxnSpPr>
              <a:stCxn id="4" idx="6"/>
            </p:cNvCxnSpPr>
            <p:nvPr/>
          </p:nvCxnSpPr>
          <p:spPr>
            <a:xfrm>
              <a:off x="8188657" y="1023582"/>
              <a:ext cx="68238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de flecha 7"/>
            <p:cNvCxnSpPr/>
            <p:nvPr/>
          </p:nvCxnSpPr>
          <p:spPr>
            <a:xfrm flipH="1">
              <a:off x="8093124" y="1091135"/>
              <a:ext cx="23984" cy="573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upo 9"/>
          <p:cNvGrpSpPr/>
          <p:nvPr/>
        </p:nvGrpSpPr>
        <p:grpSpPr>
          <a:xfrm>
            <a:off x="5329450" y="1269241"/>
            <a:ext cx="846161" cy="736979"/>
            <a:chOff x="8024884" y="928048"/>
            <a:chExt cx="846161" cy="736979"/>
          </a:xfrm>
        </p:grpSpPr>
        <p:sp>
          <p:nvSpPr>
            <p:cNvPr id="11" name="Elipse 10"/>
            <p:cNvSpPr/>
            <p:nvPr/>
          </p:nvSpPr>
          <p:spPr>
            <a:xfrm>
              <a:off x="8024884" y="928048"/>
              <a:ext cx="163773" cy="19106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12" name="Conector recto de flecha 11"/>
            <p:cNvCxnSpPr>
              <a:stCxn id="11" idx="6"/>
            </p:cNvCxnSpPr>
            <p:nvPr/>
          </p:nvCxnSpPr>
          <p:spPr>
            <a:xfrm>
              <a:off x="8188657" y="1023582"/>
              <a:ext cx="68238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recto de flecha 12"/>
            <p:cNvCxnSpPr/>
            <p:nvPr/>
          </p:nvCxnSpPr>
          <p:spPr>
            <a:xfrm flipH="1">
              <a:off x="8093124" y="1091135"/>
              <a:ext cx="23984" cy="573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o 13"/>
          <p:cNvGrpSpPr/>
          <p:nvPr/>
        </p:nvGrpSpPr>
        <p:grpSpPr>
          <a:xfrm rot="2912934">
            <a:off x="6194327" y="2052504"/>
            <a:ext cx="846161" cy="736979"/>
            <a:chOff x="8024884" y="928048"/>
            <a:chExt cx="846161" cy="736979"/>
          </a:xfrm>
        </p:grpSpPr>
        <p:sp>
          <p:nvSpPr>
            <p:cNvPr id="15" name="Elipse 14"/>
            <p:cNvSpPr/>
            <p:nvPr/>
          </p:nvSpPr>
          <p:spPr>
            <a:xfrm>
              <a:off x="8024884" y="928048"/>
              <a:ext cx="163773" cy="19106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16" name="Conector recto de flecha 15"/>
            <p:cNvCxnSpPr>
              <a:stCxn id="15" idx="6"/>
            </p:cNvCxnSpPr>
            <p:nvPr/>
          </p:nvCxnSpPr>
          <p:spPr>
            <a:xfrm>
              <a:off x="8188657" y="1023582"/>
              <a:ext cx="68238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de flecha 16"/>
            <p:cNvCxnSpPr/>
            <p:nvPr/>
          </p:nvCxnSpPr>
          <p:spPr>
            <a:xfrm flipH="1">
              <a:off x="8093124" y="1091135"/>
              <a:ext cx="23984" cy="573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upo 17"/>
          <p:cNvGrpSpPr/>
          <p:nvPr/>
        </p:nvGrpSpPr>
        <p:grpSpPr>
          <a:xfrm rot="5400000">
            <a:off x="6212616" y="2858596"/>
            <a:ext cx="846161" cy="736979"/>
            <a:chOff x="8024884" y="928048"/>
            <a:chExt cx="846161" cy="736979"/>
          </a:xfrm>
        </p:grpSpPr>
        <p:sp>
          <p:nvSpPr>
            <p:cNvPr id="19" name="Elipse 18"/>
            <p:cNvSpPr/>
            <p:nvPr/>
          </p:nvSpPr>
          <p:spPr>
            <a:xfrm>
              <a:off x="8024884" y="928048"/>
              <a:ext cx="163773" cy="19106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cxnSp>
          <p:nvCxnSpPr>
            <p:cNvPr id="20" name="Conector recto de flecha 19"/>
            <p:cNvCxnSpPr>
              <a:stCxn id="19" idx="6"/>
            </p:cNvCxnSpPr>
            <p:nvPr/>
          </p:nvCxnSpPr>
          <p:spPr>
            <a:xfrm>
              <a:off x="8188657" y="1023582"/>
              <a:ext cx="68238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/>
            <p:nvPr/>
          </p:nvCxnSpPr>
          <p:spPr>
            <a:xfrm flipH="1">
              <a:off x="8093124" y="1091135"/>
              <a:ext cx="23984" cy="573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2" name="Entrada de lápiz 21"/>
              <p14:cNvContentPartPr/>
              <p14:nvPr/>
            </p14:nvContentPartPr>
            <p14:xfrm>
              <a:off x="3776400" y="1245240"/>
              <a:ext cx="2747520" cy="3337920"/>
            </p14:xfrm>
          </p:contentPart>
        </mc:Choice>
        <mc:Fallback xmlns="">
          <p:pic>
            <p:nvPicPr>
              <p:cNvPr id="22" name="Entrada de lápiz 2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840" y="1234800"/>
                <a:ext cx="2779200" cy="336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1248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5628960" y="2511360"/>
              <a:ext cx="4102560" cy="198180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14560" y="2494800"/>
                <a:ext cx="4133880" cy="201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773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479240" y="192240"/>
              <a:ext cx="5304960" cy="67608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7360" y="185400"/>
                <a:ext cx="5333400" cy="686520"/>
              </a:xfrm>
              <a:prstGeom prst="rect">
                <a:avLst/>
              </a:prstGeom>
            </p:spPr>
          </p:pic>
        </mc:Fallback>
      </mc:AlternateContent>
      <p:grpSp>
        <p:nvGrpSpPr>
          <p:cNvPr id="30" name="Grupo 29"/>
          <p:cNvGrpSpPr/>
          <p:nvPr/>
        </p:nvGrpSpPr>
        <p:grpSpPr>
          <a:xfrm>
            <a:off x="2429302" y="1139586"/>
            <a:ext cx="4731943" cy="4790368"/>
            <a:chOff x="2429302" y="1139586"/>
            <a:chExt cx="4731943" cy="4790368"/>
          </a:xfrm>
        </p:grpSpPr>
        <p:grpSp>
          <p:nvGrpSpPr>
            <p:cNvPr id="5" name="Grupo 4"/>
            <p:cNvGrpSpPr/>
            <p:nvPr/>
          </p:nvGrpSpPr>
          <p:grpSpPr>
            <a:xfrm>
              <a:off x="2429302" y="1139587"/>
              <a:ext cx="1733266" cy="1760561"/>
              <a:chOff x="2634018" y="2108578"/>
              <a:chExt cx="1733266" cy="1760561"/>
            </a:xfrm>
          </p:grpSpPr>
          <p:sp>
            <p:nvSpPr>
              <p:cNvPr id="3" name="Elipse 2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" name="Elipse 3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6" name="Grupo 5"/>
            <p:cNvGrpSpPr/>
            <p:nvPr/>
          </p:nvGrpSpPr>
          <p:grpSpPr>
            <a:xfrm>
              <a:off x="3927004" y="1139587"/>
              <a:ext cx="1733266" cy="1760561"/>
              <a:chOff x="2634018" y="2108578"/>
              <a:chExt cx="1733266" cy="1760561"/>
            </a:xfrm>
          </p:grpSpPr>
          <p:sp>
            <p:nvSpPr>
              <p:cNvPr id="7" name="Elipse 6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8" name="Elipse 7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9" name="Grupo 8"/>
            <p:cNvGrpSpPr/>
            <p:nvPr/>
          </p:nvGrpSpPr>
          <p:grpSpPr>
            <a:xfrm>
              <a:off x="5427979" y="1139586"/>
              <a:ext cx="1733266" cy="1760561"/>
              <a:chOff x="2634018" y="2108578"/>
              <a:chExt cx="1733266" cy="1760561"/>
            </a:xfrm>
          </p:grpSpPr>
          <p:sp>
            <p:nvSpPr>
              <p:cNvPr id="10" name="Elipse 9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1" name="Elipse 10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2" name="Grupo 11"/>
            <p:cNvGrpSpPr/>
            <p:nvPr/>
          </p:nvGrpSpPr>
          <p:grpSpPr>
            <a:xfrm>
              <a:off x="2429302" y="2654489"/>
              <a:ext cx="1733266" cy="1760561"/>
              <a:chOff x="2634018" y="2108578"/>
              <a:chExt cx="1733266" cy="1760561"/>
            </a:xfrm>
          </p:grpSpPr>
          <p:sp>
            <p:nvSpPr>
              <p:cNvPr id="13" name="Elipse 12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4" name="Elipse 13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5" name="Grupo 14"/>
            <p:cNvGrpSpPr/>
            <p:nvPr/>
          </p:nvGrpSpPr>
          <p:grpSpPr>
            <a:xfrm>
              <a:off x="3927004" y="2654489"/>
              <a:ext cx="1733266" cy="1760561"/>
              <a:chOff x="2634018" y="2108578"/>
              <a:chExt cx="1733266" cy="1760561"/>
            </a:xfrm>
          </p:grpSpPr>
          <p:sp>
            <p:nvSpPr>
              <p:cNvPr id="16" name="Elipse 15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Elipse 16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8" name="Grupo 17"/>
            <p:cNvGrpSpPr/>
            <p:nvPr/>
          </p:nvGrpSpPr>
          <p:grpSpPr>
            <a:xfrm>
              <a:off x="5427979" y="2654488"/>
              <a:ext cx="1733266" cy="1760561"/>
              <a:chOff x="2634018" y="2108578"/>
              <a:chExt cx="1733266" cy="1760561"/>
            </a:xfrm>
          </p:grpSpPr>
          <p:sp>
            <p:nvSpPr>
              <p:cNvPr id="19" name="Elipse 18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0" name="Elipse 19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21" name="Grupo 20"/>
            <p:cNvGrpSpPr/>
            <p:nvPr/>
          </p:nvGrpSpPr>
          <p:grpSpPr>
            <a:xfrm>
              <a:off x="2429302" y="4169393"/>
              <a:ext cx="1733266" cy="1760561"/>
              <a:chOff x="2634018" y="2108578"/>
              <a:chExt cx="1733266" cy="1760561"/>
            </a:xfrm>
          </p:grpSpPr>
          <p:sp>
            <p:nvSpPr>
              <p:cNvPr id="22" name="Elipse 21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Elipse 22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24" name="Grupo 23"/>
            <p:cNvGrpSpPr/>
            <p:nvPr/>
          </p:nvGrpSpPr>
          <p:grpSpPr>
            <a:xfrm>
              <a:off x="3927004" y="4169393"/>
              <a:ext cx="1733266" cy="1760561"/>
              <a:chOff x="2634018" y="2108578"/>
              <a:chExt cx="1733266" cy="1760561"/>
            </a:xfrm>
          </p:grpSpPr>
          <p:sp>
            <p:nvSpPr>
              <p:cNvPr id="25" name="Elipse 24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6" name="Elipse 25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27" name="Grupo 26"/>
            <p:cNvGrpSpPr/>
            <p:nvPr/>
          </p:nvGrpSpPr>
          <p:grpSpPr>
            <a:xfrm>
              <a:off x="5427979" y="4169392"/>
              <a:ext cx="1733266" cy="1760561"/>
              <a:chOff x="2634018" y="2108578"/>
              <a:chExt cx="1733266" cy="1760561"/>
            </a:xfrm>
          </p:grpSpPr>
          <p:sp>
            <p:nvSpPr>
              <p:cNvPr id="28" name="Elipse 27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9" name="Elipse 28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1" name="Entrada de lápiz 30"/>
              <p14:cNvContentPartPr/>
              <p14:nvPr/>
            </p14:nvContentPartPr>
            <p14:xfrm>
              <a:off x="2784960" y="487440"/>
              <a:ext cx="6999120" cy="5015160"/>
            </p14:xfrm>
          </p:contentPart>
        </mc:Choice>
        <mc:Fallback xmlns="">
          <p:pic>
            <p:nvPicPr>
              <p:cNvPr id="31" name="Entrada de lápiz 3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72720" y="472320"/>
                <a:ext cx="7014240" cy="504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909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950400" y="171360"/>
              <a:ext cx="10581480" cy="4146480"/>
            </p14:xfrm>
          </p:contentPart>
        </mc:Choice>
        <mc:Fallback xmlns=""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44640" y="167760"/>
                <a:ext cx="10602720" cy="415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190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/>
          <p:cNvGrpSpPr/>
          <p:nvPr/>
        </p:nvGrpSpPr>
        <p:grpSpPr>
          <a:xfrm>
            <a:off x="532263" y="1207825"/>
            <a:ext cx="4731943" cy="4790368"/>
            <a:chOff x="2429302" y="1139586"/>
            <a:chExt cx="4731943" cy="4790368"/>
          </a:xfrm>
        </p:grpSpPr>
        <p:grpSp>
          <p:nvGrpSpPr>
            <p:cNvPr id="3" name="Grupo 2"/>
            <p:cNvGrpSpPr/>
            <p:nvPr/>
          </p:nvGrpSpPr>
          <p:grpSpPr>
            <a:xfrm>
              <a:off x="2429302" y="1139587"/>
              <a:ext cx="1733266" cy="1760561"/>
              <a:chOff x="2634018" y="2108578"/>
              <a:chExt cx="1733266" cy="1760561"/>
            </a:xfrm>
          </p:grpSpPr>
          <p:sp>
            <p:nvSpPr>
              <p:cNvPr id="28" name="Elipse 27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9" name="Elipse 28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4" name="Grupo 3"/>
            <p:cNvGrpSpPr/>
            <p:nvPr/>
          </p:nvGrpSpPr>
          <p:grpSpPr>
            <a:xfrm>
              <a:off x="3927004" y="1139587"/>
              <a:ext cx="1733266" cy="1760561"/>
              <a:chOff x="2634018" y="2108578"/>
              <a:chExt cx="1733266" cy="1760561"/>
            </a:xfrm>
          </p:grpSpPr>
          <p:sp>
            <p:nvSpPr>
              <p:cNvPr id="26" name="Elipse 25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7" name="Elipse 26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5" name="Grupo 4"/>
            <p:cNvGrpSpPr/>
            <p:nvPr/>
          </p:nvGrpSpPr>
          <p:grpSpPr>
            <a:xfrm>
              <a:off x="5427979" y="1139586"/>
              <a:ext cx="1733266" cy="1760561"/>
              <a:chOff x="2634018" y="2108578"/>
              <a:chExt cx="1733266" cy="1760561"/>
            </a:xfrm>
          </p:grpSpPr>
          <p:sp>
            <p:nvSpPr>
              <p:cNvPr id="24" name="Elipse 23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5" name="Elipse 24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6" name="Grupo 5"/>
            <p:cNvGrpSpPr/>
            <p:nvPr/>
          </p:nvGrpSpPr>
          <p:grpSpPr>
            <a:xfrm>
              <a:off x="2429302" y="2654489"/>
              <a:ext cx="1733266" cy="1760561"/>
              <a:chOff x="2634018" y="2108578"/>
              <a:chExt cx="1733266" cy="1760561"/>
            </a:xfrm>
          </p:grpSpPr>
          <p:sp>
            <p:nvSpPr>
              <p:cNvPr id="22" name="Elipse 21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3" name="Elipse 22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7" name="Grupo 6"/>
            <p:cNvGrpSpPr/>
            <p:nvPr/>
          </p:nvGrpSpPr>
          <p:grpSpPr>
            <a:xfrm>
              <a:off x="3927004" y="2654489"/>
              <a:ext cx="1733266" cy="1760561"/>
              <a:chOff x="2634018" y="2108578"/>
              <a:chExt cx="1733266" cy="1760561"/>
            </a:xfrm>
          </p:grpSpPr>
          <p:sp>
            <p:nvSpPr>
              <p:cNvPr id="20" name="Elipse 19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21" name="Elipse 20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8" name="Grupo 7"/>
            <p:cNvGrpSpPr/>
            <p:nvPr/>
          </p:nvGrpSpPr>
          <p:grpSpPr>
            <a:xfrm>
              <a:off x="5427979" y="2654488"/>
              <a:ext cx="1733266" cy="1760561"/>
              <a:chOff x="2634018" y="2108578"/>
              <a:chExt cx="1733266" cy="1760561"/>
            </a:xfrm>
          </p:grpSpPr>
          <p:sp>
            <p:nvSpPr>
              <p:cNvPr id="18" name="Elipse 17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9" name="Elipse 18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9" name="Grupo 8"/>
            <p:cNvGrpSpPr/>
            <p:nvPr/>
          </p:nvGrpSpPr>
          <p:grpSpPr>
            <a:xfrm>
              <a:off x="2429302" y="4169393"/>
              <a:ext cx="1733266" cy="1760561"/>
              <a:chOff x="2634018" y="2108578"/>
              <a:chExt cx="1733266" cy="1760561"/>
            </a:xfrm>
          </p:grpSpPr>
          <p:sp>
            <p:nvSpPr>
              <p:cNvPr id="16" name="Elipse 15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7" name="Elipse 16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0" name="Grupo 9"/>
            <p:cNvGrpSpPr/>
            <p:nvPr/>
          </p:nvGrpSpPr>
          <p:grpSpPr>
            <a:xfrm>
              <a:off x="3927004" y="4169393"/>
              <a:ext cx="1733266" cy="1760561"/>
              <a:chOff x="2634018" y="2108578"/>
              <a:chExt cx="1733266" cy="1760561"/>
            </a:xfrm>
          </p:grpSpPr>
          <p:sp>
            <p:nvSpPr>
              <p:cNvPr id="14" name="Elipse 13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11" name="Grupo 10"/>
            <p:cNvGrpSpPr/>
            <p:nvPr/>
          </p:nvGrpSpPr>
          <p:grpSpPr>
            <a:xfrm>
              <a:off x="5427979" y="4169392"/>
              <a:ext cx="1733266" cy="1760561"/>
              <a:chOff x="2634018" y="2108578"/>
              <a:chExt cx="1733266" cy="1760561"/>
            </a:xfrm>
          </p:grpSpPr>
          <p:sp>
            <p:nvSpPr>
              <p:cNvPr id="12" name="Elipse 11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13" name="Elipse 12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p:grpSp>
        <p:nvGrpSpPr>
          <p:cNvPr id="30" name="Grupo 29"/>
          <p:cNvGrpSpPr/>
          <p:nvPr/>
        </p:nvGrpSpPr>
        <p:grpSpPr>
          <a:xfrm>
            <a:off x="6529617" y="1207823"/>
            <a:ext cx="4731943" cy="4790368"/>
            <a:chOff x="2429302" y="1139586"/>
            <a:chExt cx="4731943" cy="4790368"/>
          </a:xfrm>
        </p:grpSpPr>
        <p:grpSp>
          <p:nvGrpSpPr>
            <p:cNvPr id="31" name="Grupo 30"/>
            <p:cNvGrpSpPr/>
            <p:nvPr/>
          </p:nvGrpSpPr>
          <p:grpSpPr>
            <a:xfrm>
              <a:off x="2429302" y="1139587"/>
              <a:ext cx="1733266" cy="1760561"/>
              <a:chOff x="2634018" y="2108578"/>
              <a:chExt cx="1733266" cy="1760561"/>
            </a:xfrm>
          </p:grpSpPr>
          <p:sp>
            <p:nvSpPr>
              <p:cNvPr id="56" name="Elipse 55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7" name="Elipse 56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2" name="Grupo 31"/>
            <p:cNvGrpSpPr/>
            <p:nvPr/>
          </p:nvGrpSpPr>
          <p:grpSpPr>
            <a:xfrm>
              <a:off x="3927004" y="1139587"/>
              <a:ext cx="1733266" cy="1760561"/>
              <a:chOff x="2634018" y="2108578"/>
              <a:chExt cx="1733266" cy="1760561"/>
            </a:xfrm>
          </p:grpSpPr>
          <p:sp>
            <p:nvSpPr>
              <p:cNvPr id="54" name="Elipse 53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5" name="Elipse 54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3" name="Grupo 32"/>
            <p:cNvGrpSpPr/>
            <p:nvPr/>
          </p:nvGrpSpPr>
          <p:grpSpPr>
            <a:xfrm>
              <a:off x="5427979" y="1139586"/>
              <a:ext cx="1733266" cy="1760561"/>
              <a:chOff x="2634018" y="2108578"/>
              <a:chExt cx="1733266" cy="1760561"/>
            </a:xfrm>
          </p:grpSpPr>
          <p:sp>
            <p:nvSpPr>
              <p:cNvPr id="52" name="Elipse 51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3" name="Elipse 52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4" name="Grupo 33"/>
            <p:cNvGrpSpPr/>
            <p:nvPr/>
          </p:nvGrpSpPr>
          <p:grpSpPr>
            <a:xfrm>
              <a:off x="2429302" y="2654489"/>
              <a:ext cx="1733266" cy="1760561"/>
              <a:chOff x="2634018" y="2108578"/>
              <a:chExt cx="1733266" cy="1760561"/>
            </a:xfrm>
          </p:grpSpPr>
          <p:sp>
            <p:nvSpPr>
              <p:cNvPr id="50" name="Elipse 49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51" name="Elipse 50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5" name="Grupo 34"/>
            <p:cNvGrpSpPr/>
            <p:nvPr/>
          </p:nvGrpSpPr>
          <p:grpSpPr>
            <a:xfrm>
              <a:off x="3927004" y="2654489"/>
              <a:ext cx="1733266" cy="1760561"/>
              <a:chOff x="2634018" y="2108578"/>
              <a:chExt cx="1733266" cy="1760561"/>
            </a:xfrm>
          </p:grpSpPr>
          <p:sp>
            <p:nvSpPr>
              <p:cNvPr id="48" name="Elipse 47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9" name="Elipse 48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6" name="Grupo 35"/>
            <p:cNvGrpSpPr/>
            <p:nvPr/>
          </p:nvGrpSpPr>
          <p:grpSpPr>
            <a:xfrm>
              <a:off x="5427979" y="2654488"/>
              <a:ext cx="1733266" cy="1760561"/>
              <a:chOff x="2634018" y="2108578"/>
              <a:chExt cx="1733266" cy="1760561"/>
            </a:xfrm>
          </p:grpSpPr>
          <p:sp>
            <p:nvSpPr>
              <p:cNvPr id="46" name="Elipse 45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7" name="Elipse 46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7" name="Grupo 36"/>
            <p:cNvGrpSpPr/>
            <p:nvPr/>
          </p:nvGrpSpPr>
          <p:grpSpPr>
            <a:xfrm>
              <a:off x="2429302" y="4169393"/>
              <a:ext cx="1733266" cy="1760561"/>
              <a:chOff x="2634018" y="2108578"/>
              <a:chExt cx="1733266" cy="1760561"/>
            </a:xfrm>
          </p:grpSpPr>
          <p:sp>
            <p:nvSpPr>
              <p:cNvPr id="44" name="Elipse 43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5" name="Elipse 44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8" name="Grupo 37"/>
            <p:cNvGrpSpPr/>
            <p:nvPr/>
          </p:nvGrpSpPr>
          <p:grpSpPr>
            <a:xfrm>
              <a:off x="3927004" y="4169393"/>
              <a:ext cx="1733266" cy="1760561"/>
              <a:chOff x="2634018" y="2108578"/>
              <a:chExt cx="1733266" cy="1760561"/>
            </a:xfrm>
          </p:grpSpPr>
          <p:sp>
            <p:nvSpPr>
              <p:cNvPr id="42" name="Elipse 41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3" name="Elipse 42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  <p:grpSp>
          <p:nvGrpSpPr>
            <p:cNvPr id="39" name="Grupo 38"/>
            <p:cNvGrpSpPr/>
            <p:nvPr/>
          </p:nvGrpSpPr>
          <p:grpSpPr>
            <a:xfrm>
              <a:off x="5427979" y="4169392"/>
              <a:ext cx="1733266" cy="1760561"/>
              <a:chOff x="2634018" y="2108578"/>
              <a:chExt cx="1733266" cy="1760561"/>
            </a:xfrm>
          </p:grpSpPr>
          <p:sp>
            <p:nvSpPr>
              <p:cNvPr id="40" name="Elipse 39"/>
              <p:cNvSpPr/>
              <p:nvPr/>
            </p:nvSpPr>
            <p:spPr>
              <a:xfrm>
                <a:off x="3261815" y="2743200"/>
                <a:ext cx="477672" cy="491319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  <p:sp>
            <p:nvSpPr>
              <p:cNvPr id="41" name="Elipse 40"/>
              <p:cNvSpPr/>
              <p:nvPr/>
            </p:nvSpPr>
            <p:spPr>
              <a:xfrm>
                <a:off x="2634018" y="2108578"/>
                <a:ext cx="1733266" cy="1760561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/>
              </a:p>
            </p:txBody>
          </p:sp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8" name="Entrada de lápiz 57"/>
              <p14:cNvContentPartPr/>
              <p14:nvPr/>
            </p14:nvContentPartPr>
            <p14:xfrm>
              <a:off x="1335600" y="77040"/>
              <a:ext cx="9336240" cy="5184000"/>
            </p14:xfrm>
          </p:contentPart>
        </mc:Choice>
        <mc:Fallback xmlns="">
          <p:pic>
            <p:nvPicPr>
              <p:cNvPr id="58" name="Entrada de lápiz 5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3720" y="64440"/>
                <a:ext cx="9364680" cy="519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707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56" y="311136"/>
            <a:ext cx="6916115" cy="1895740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86" y="2483299"/>
            <a:ext cx="4391638" cy="3419952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421" y="2483299"/>
            <a:ext cx="4467849" cy="330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71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CA8F9CC28794E43BBAD0DF1D4F92C32" ma:contentTypeVersion="8" ma:contentTypeDescription="Crear nuevo documento." ma:contentTypeScope="" ma:versionID="3fe145959dfcd0f3d4c120db39f5694e">
  <xsd:schema xmlns:xsd="http://www.w3.org/2001/XMLSchema" xmlns:xs="http://www.w3.org/2001/XMLSchema" xmlns:p="http://schemas.microsoft.com/office/2006/metadata/properties" xmlns:ns2="987162fa-508c-4a7e-991d-93b9cfc8b9ec" xmlns:ns3="12b1df5b-3d1c-4bc3-b97d-4f2eb0ff4b53" targetNamespace="http://schemas.microsoft.com/office/2006/metadata/properties" ma:root="true" ma:fieldsID="0d667986b1b2965fea861570086f8451" ns2:_="" ns3:_="">
    <xsd:import namespace="987162fa-508c-4a7e-991d-93b9cfc8b9ec"/>
    <xsd:import namespace="12b1df5b-3d1c-4bc3-b97d-4f2eb0ff4b5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162fa-508c-4a7e-991d-93b9cfc8b9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99375edc-ecdf-4f5c-9a1f-fe3446fc79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2b1df5b-3d1c-4bc3-b97d-4f2eb0ff4b5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31dd0796-5131-4e62-b718-313227461a8a}" ma:internalName="TaxCatchAll" ma:showField="CatchAllData" ma:web="12b1df5b-3d1c-4bc3-b97d-4f2eb0ff4b5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87162fa-508c-4a7e-991d-93b9cfc8b9ec">
      <Terms xmlns="http://schemas.microsoft.com/office/infopath/2007/PartnerControls"/>
    </lcf76f155ced4ddcb4097134ff3c332f>
    <TaxCatchAll xmlns="12b1df5b-3d1c-4bc3-b97d-4f2eb0ff4b53" xsi:nil="true"/>
  </documentManagement>
</p:properties>
</file>

<file path=customXml/itemProps1.xml><?xml version="1.0" encoding="utf-8"?>
<ds:datastoreItem xmlns:ds="http://schemas.openxmlformats.org/officeDocument/2006/customXml" ds:itemID="{C611810C-7AA2-40B1-86AE-682710920C92}"/>
</file>

<file path=customXml/itemProps2.xml><?xml version="1.0" encoding="utf-8"?>
<ds:datastoreItem xmlns:ds="http://schemas.openxmlformats.org/officeDocument/2006/customXml" ds:itemID="{EED91F38-E176-4C48-95A2-1B4027388B9C}"/>
</file>

<file path=customXml/itemProps3.xml><?xml version="1.0" encoding="utf-8"?>
<ds:datastoreItem xmlns:ds="http://schemas.openxmlformats.org/officeDocument/2006/customXml" ds:itemID="{EC87FE8A-D401-4C85-8B31-FD0535DC0D3F}"/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0</Words>
  <Application>Microsoft Office PowerPoint</Application>
  <PresentationFormat>Panorámica</PresentationFormat>
  <Paragraphs>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GERMAN VILLARREAL GOMEZ</dc:creator>
  <cp:lastModifiedBy>GERMAN VILLARREAL GOMEZ</cp:lastModifiedBy>
  <cp:revision>11</cp:revision>
  <dcterms:created xsi:type="dcterms:W3CDTF">2022-01-19T16:01:02Z</dcterms:created>
  <dcterms:modified xsi:type="dcterms:W3CDTF">2022-01-26T16:38:05Z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0x010100FCA8F9CC28794E43BBAD0DF1D4F92C32</vt:lpwstr>
  </property>
</Properties>
</file>

<file path=docProps/thumbnail.jpeg>
</file>